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E07FD4-A879-4CAC-8424-66010A44E873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2DBBF043-BA32-4E1D-B1D2-460FB7F0B0D0}">
      <dgm:prSet custT="1"/>
      <dgm:spPr/>
      <dgm:t>
        <a:bodyPr/>
        <a:lstStyle/>
        <a:p>
          <a:pPr rtl="0"/>
          <a:r>
            <a:rPr lang="pl-PL" sz="1600" dirty="0"/>
            <a:t>Dyrektor Zespołu Szkół </a:t>
          </a:r>
          <a:br>
            <a:rPr lang="pl-PL" sz="1600" dirty="0"/>
          </a:br>
          <a:r>
            <a:rPr lang="pl-PL" sz="1600" dirty="0"/>
            <a:t>w Straszęcinie – </a:t>
          </a:r>
          <a:br>
            <a:rPr lang="pl-PL" sz="1600" dirty="0"/>
          </a:br>
          <a:r>
            <a:rPr lang="pl-PL" sz="1600" dirty="0"/>
            <a:t>Ewelina Piękoś</a:t>
          </a:r>
          <a:br>
            <a:rPr lang="pl-PL" sz="1600" dirty="0"/>
          </a:br>
          <a:r>
            <a:rPr lang="pl-PL" sz="1600" dirty="0"/>
            <a:t>Wicedyrektor – </a:t>
          </a:r>
          <a:br>
            <a:rPr lang="pl-PL" sz="1600" dirty="0"/>
          </a:br>
          <a:r>
            <a:rPr lang="pl-PL" sz="1600" dirty="0"/>
            <a:t>Alina Serafin</a:t>
          </a:r>
        </a:p>
      </dgm:t>
    </dgm:pt>
    <dgm:pt modelId="{2E3EF601-6E8E-40EC-AB8D-16A08F2A6DF0}" type="parTrans" cxnId="{5E16C76E-DC08-4D99-8B14-85E707A9EBB5}">
      <dgm:prSet/>
      <dgm:spPr/>
      <dgm:t>
        <a:bodyPr/>
        <a:lstStyle/>
        <a:p>
          <a:endParaRPr lang="pl-PL"/>
        </a:p>
      </dgm:t>
    </dgm:pt>
    <dgm:pt modelId="{EBE07024-B316-4726-B12F-4418FF66E5D3}" type="sibTrans" cxnId="{5E16C76E-DC08-4D99-8B14-85E707A9EBB5}">
      <dgm:prSet/>
      <dgm:spPr/>
      <dgm:t>
        <a:bodyPr/>
        <a:lstStyle/>
        <a:p>
          <a:endParaRPr lang="pl-PL"/>
        </a:p>
      </dgm:t>
    </dgm:pt>
    <dgm:pt modelId="{A02ABF9A-BF00-44F8-8119-95876DA034DE}">
      <dgm:prSet custT="1"/>
      <dgm:spPr/>
      <dgm:t>
        <a:bodyPr/>
        <a:lstStyle/>
        <a:p>
          <a:pPr rtl="0"/>
          <a:r>
            <a:rPr lang="pl-PL" sz="2000" b="1" dirty="0"/>
            <a:t>Grono pedagogiczne</a:t>
          </a:r>
          <a:r>
            <a:rPr lang="pl-PL" sz="1100" b="1" dirty="0"/>
            <a:t>:</a:t>
          </a:r>
          <a:endParaRPr lang="pl-PL" sz="1100" dirty="0"/>
        </a:p>
      </dgm:t>
    </dgm:pt>
    <dgm:pt modelId="{487C93EA-DCAD-4AF0-B0B3-D41B716240B1}" type="parTrans" cxnId="{6E300C23-98B3-4240-A6FD-FD6BD8D2F87D}">
      <dgm:prSet/>
      <dgm:spPr/>
      <dgm:t>
        <a:bodyPr/>
        <a:lstStyle/>
        <a:p>
          <a:endParaRPr lang="pl-PL"/>
        </a:p>
      </dgm:t>
    </dgm:pt>
    <dgm:pt modelId="{8299165D-0715-4AC1-B267-1A87DE085791}" type="sibTrans" cxnId="{6E300C23-98B3-4240-A6FD-FD6BD8D2F87D}">
      <dgm:prSet/>
      <dgm:spPr/>
      <dgm:t>
        <a:bodyPr/>
        <a:lstStyle/>
        <a:p>
          <a:endParaRPr lang="pl-PL"/>
        </a:p>
      </dgm:t>
    </dgm:pt>
    <dgm:pt modelId="{0A9279D6-765A-44A9-809C-5503F549627F}">
      <dgm:prSet custT="1"/>
      <dgm:spPr/>
      <dgm:t>
        <a:bodyPr/>
        <a:lstStyle/>
        <a:p>
          <a:pPr rtl="0"/>
          <a:r>
            <a:rPr lang="pl-PL" sz="1200" dirty="0"/>
            <a:t>Gr. I – Paulina Kasprzyk, Barbara Kania</a:t>
          </a:r>
          <a:br>
            <a:rPr lang="pl-PL" sz="1200" dirty="0"/>
          </a:br>
          <a:r>
            <a:rPr lang="pl-PL" sz="1200" dirty="0"/>
            <a:t>Gr. II –Agnieszka </a:t>
          </a:r>
          <a:r>
            <a:rPr lang="pl-PL" sz="1200" dirty="0" err="1"/>
            <a:t>Czapiga</a:t>
          </a:r>
          <a:r>
            <a:rPr lang="pl-PL" sz="1200" dirty="0"/>
            <a:t>, Anna </a:t>
          </a:r>
          <a:r>
            <a:rPr lang="pl-PL" sz="1200" dirty="0" err="1"/>
            <a:t>Szacik</a:t>
          </a:r>
          <a:br>
            <a:rPr lang="pl-PL" sz="1200" dirty="0"/>
          </a:br>
          <a:r>
            <a:rPr lang="pl-PL" sz="1200" dirty="0"/>
            <a:t>Gr. III – Zuzanna Stachnik, Monika Majka</a:t>
          </a:r>
          <a:br>
            <a:rPr lang="pl-PL" sz="1200" dirty="0"/>
          </a:br>
          <a:r>
            <a:rPr lang="pl-PL" sz="1200" dirty="0"/>
            <a:t>Gr. IV – Anita Kordek, Alina Serafin</a:t>
          </a:r>
          <a:br>
            <a:rPr lang="pl-PL" sz="1200" dirty="0"/>
          </a:br>
          <a:r>
            <a:rPr lang="pl-PL" sz="1200" dirty="0"/>
            <a:t>Gr. V – Agnieszka Chmiel – </a:t>
          </a:r>
          <a:r>
            <a:rPr lang="pl-PL" sz="1200" dirty="0" err="1"/>
            <a:t>Polniaszek</a:t>
          </a:r>
          <a:endParaRPr lang="pl-PL" sz="1200" dirty="0"/>
        </a:p>
      </dgm:t>
    </dgm:pt>
    <dgm:pt modelId="{4617AB34-DF8B-401F-9FCF-4B9440837FE8}" type="parTrans" cxnId="{AD1A62FE-C1C6-4D44-BDCB-FF2B061D0C73}">
      <dgm:prSet/>
      <dgm:spPr/>
      <dgm:t>
        <a:bodyPr/>
        <a:lstStyle/>
        <a:p>
          <a:endParaRPr lang="pl-PL"/>
        </a:p>
      </dgm:t>
    </dgm:pt>
    <dgm:pt modelId="{1DA92193-C44E-4622-B14D-261F02656130}" type="sibTrans" cxnId="{AD1A62FE-C1C6-4D44-BDCB-FF2B061D0C73}">
      <dgm:prSet/>
      <dgm:spPr/>
      <dgm:t>
        <a:bodyPr/>
        <a:lstStyle/>
        <a:p>
          <a:endParaRPr lang="pl-PL"/>
        </a:p>
      </dgm:t>
    </dgm:pt>
    <dgm:pt modelId="{DE548F92-C242-42B1-9814-8DD39CD00D5F}">
      <dgm:prSet/>
      <dgm:spPr/>
      <dgm:t>
        <a:bodyPr/>
        <a:lstStyle/>
        <a:p>
          <a:pPr rtl="0"/>
          <a:r>
            <a:rPr lang="pl-PL" dirty="0"/>
            <a:t>j. angielski – Sylwia Drożdż – Miazga ( gr. I, II, V), Edyta </a:t>
          </a:r>
          <a:r>
            <a:rPr lang="pl-PL" dirty="0" err="1"/>
            <a:t>Rycharska</a:t>
          </a:r>
          <a:r>
            <a:rPr lang="pl-PL" dirty="0"/>
            <a:t> (gr. III, IV)</a:t>
          </a:r>
          <a:br>
            <a:rPr lang="pl-PL" dirty="0"/>
          </a:br>
          <a:r>
            <a:rPr lang="pl-PL" dirty="0"/>
            <a:t>religia – Elżbieta </a:t>
          </a:r>
          <a:r>
            <a:rPr lang="pl-PL" dirty="0" err="1"/>
            <a:t>Mertin</a:t>
          </a:r>
          <a:r>
            <a:rPr lang="pl-PL" dirty="0"/>
            <a:t> (gr. III, IV, V)</a:t>
          </a:r>
          <a:br>
            <a:rPr lang="pl-PL" dirty="0"/>
          </a:br>
          <a:r>
            <a:rPr lang="pl-PL" dirty="0"/>
            <a:t>logopedia – Maria Świstak, Natalia Grygiel</a:t>
          </a:r>
        </a:p>
      </dgm:t>
    </dgm:pt>
    <dgm:pt modelId="{3AADD288-A45E-4B57-A1AE-8E06F399A250}" type="parTrans" cxnId="{FBC1FC63-1CF7-4F52-B236-2004EB93FD34}">
      <dgm:prSet/>
      <dgm:spPr/>
      <dgm:t>
        <a:bodyPr/>
        <a:lstStyle/>
        <a:p>
          <a:endParaRPr lang="pl-PL"/>
        </a:p>
      </dgm:t>
    </dgm:pt>
    <dgm:pt modelId="{257936F7-D8E0-4AC4-8B5A-68622329F974}" type="sibTrans" cxnId="{FBC1FC63-1CF7-4F52-B236-2004EB93FD34}">
      <dgm:prSet/>
      <dgm:spPr/>
      <dgm:t>
        <a:bodyPr/>
        <a:lstStyle/>
        <a:p>
          <a:endParaRPr lang="pl-PL"/>
        </a:p>
      </dgm:t>
    </dgm:pt>
    <dgm:pt modelId="{B33EF84A-45E9-46E4-8B8A-E7EF556A42CF}" type="pres">
      <dgm:prSet presAssocID="{36E07FD4-A879-4CAC-8424-66010A44E873}" presName="CompostProcess" presStyleCnt="0">
        <dgm:presLayoutVars>
          <dgm:dir/>
          <dgm:resizeHandles val="exact"/>
        </dgm:presLayoutVars>
      </dgm:prSet>
      <dgm:spPr/>
    </dgm:pt>
    <dgm:pt modelId="{F2815E10-9D70-450E-AB26-19386F094D99}" type="pres">
      <dgm:prSet presAssocID="{36E07FD4-A879-4CAC-8424-66010A44E873}" presName="arrow" presStyleLbl="bgShp" presStyleIdx="0" presStyleCnt="1"/>
      <dgm:spPr/>
    </dgm:pt>
    <dgm:pt modelId="{96582015-587C-4C73-8BEC-E2F35BDB0F22}" type="pres">
      <dgm:prSet presAssocID="{36E07FD4-A879-4CAC-8424-66010A44E873}" presName="linearProcess" presStyleCnt="0"/>
      <dgm:spPr/>
    </dgm:pt>
    <dgm:pt modelId="{B2FB7DA3-FC50-4D4E-B672-265BFEA3101C}" type="pres">
      <dgm:prSet presAssocID="{2DBBF043-BA32-4E1D-B1D2-460FB7F0B0D0}" presName="textNode" presStyleLbl="node1" presStyleIdx="0" presStyleCnt="4">
        <dgm:presLayoutVars>
          <dgm:bulletEnabled val="1"/>
        </dgm:presLayoutVars>
      </dgm:prSet>
      <dgm:spPr/>
    </dgm:pt>
    <dgm:pt modelId="{837C6299-33FC-440D-8BEB-71486D0F6939}" type="pres">
      <dgm:prSet presAssocID="{EBE07024-B316-4726-B12F-4418FF66E5D3}" presName="sibTrans" presStyleCnt="0"/>
      <dgm:spPr/>
    </dgm:pt>
    <dgm:pt modelId="{EEDA959C-5884-4E54-B357-0E12C7ABE4C1}" type="pres">
      <dgm:prSet presAssocID="{A02ABF9A-BF00-44F8-8119-95876DA034DE}" presName="textNode" presStyleLbl="node1" presStyleIdx="1" presStyleCnt="4">
        <dgm:presLayoutVars>
          <dgm:bulletEnabled val="1"/>
        </dgm:presLayoutVars>
      </dgm:prSet>
      <dgm:spPr/>
    </dgm:pt>
    <dgm:pt modelId="{F0C26E07-0CAE-4EAB-90E4-83239E236892}" type="pres">
      <dgm:prSet presAssocID="{8299165D-0715-4AC1-B267-1A87DE085791}" presName="sibTrans" presStyleCnt="0"/>
      <dgm:spPr/>
    </dgm:pt>
    <dgm:pt modelId="{72B1DD55-1915-425B-AF17-FA62A659CA57}" type="pres">
      <dgm:prSet presAssocID="{0A9279D6-765A-44A9-809C-5503F549627F}" presName="textNode" presStyleLbl="node1" presStyleIdx="2" presStyleCnt="4">
        <dgm:presLayoutVars>
          <dgm:bulletEnabled val="1"/>
        </dgm:presLayoutVars>
      </dgm:prSet>
      <dgm:spPr/>
    </dgm:pt>
    <dgm:pt modelId="{83246A53-6812-4A28-AA27-CE0AF89C2B21}" type="pres">
      <dgm:prSet presAssocID="{1DA92193-C44E-4622-B14D-261F02656130}" presName="sibTrans" presStyleCnt="0"/>
      <dgm:spPr/>
    </dgm:pt>
    <dgm:pt modelId="{FB51032A-6CBA-4F8A-8E10-78DFA60F361C}" type="pres">
      <dgm:prSet presAssocID="{DE548F92-C242-42B1-9814-8DD39CD00D5F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5B4A2506-9E17-4E15-874D-AEAF5762A002}" type="presOf" srcId="{36E07FD4-A879-4CAC-8424-66010A44E873}" destId="{B33EF84A-45E9-46E4-8B8A-E7EF556A42CF}" srcOrd="0" destOrd="0" presId="urn:microsoft.com/office/officeart/2005/8/layout/hProcess9"/>
    <dgm:cxn modelId="{952BE617-CF97-4565-8C81-C8C9949AEA77}" type="presOf" srcId="{A02ABF9A-BF00-44F8-8119-95876DA034DE}" destId="{EEDA959C-5884-4E54-B357-0E12C7ABE4C1}" srcOrd="0" destOrd="0" presId="urn:microsoft.com/office/officeart/2005/8/layout/hProcess9"/>
    <dgm:cxn modelId="{6E300C23-98B3-4240-A6FD-FD6BD8D2F87D}" srcId="{36E07FD4-A879-4CAC-8424-66010A44E873}" destId="{A02ABF9A-BF00-44F8-8119-95876DA034DE}" srcOrd="1" destOrd="0" parTransId="{487C93EA-DCAD-4AF0-B0B3-D41B716240B1}" sibTransId="{8299165D-0715-4AC1-B267-1A87DE085791}"/>
    <dgm:cxn modelId="{FBC1FC63-1CF7-4F52-B236-2004EB93FD34}" srcId="{36E07FD4-A879-4CAC-8424-66010A44E873}" destId="{DE548F92-C242-42B1-9814-8DD39CD00D5F}" srcOrd="3" destOrd="0" parTransId="{3AADD288-A45E-4B57-A1AE-8E06F399A250}" sibTransId="{257936F7-D8E0-4AC4-8B5A-68622329F974}"/>
    <dgm:cxn modelId="{5E16C76E-DC08-4D99-8B14-85E707A9EBB5}" srcId="{36E07FD4-A879-4CAC-8424-66010A44E873}" destId="{2DBBF043-BA32-4E1D-B1D2-460FB7F0B0D0}" srcOrd="0" destOrd="0" parTransId="{2E3EF601-6E8E-40EC-AB8D-16A08F2A6DF0}" sibTransId="{EBE07024-B316-4726-B12F-4418FF66E5D3}"/>
    <dgm:cxn modelId="{5ADC44A6-5463-4E9A-8084-5C4A19304E30}" type="presOf" srcId="{0A9279D6-765A-44A9-809C-5503F549627F}" destId="{72B1DD55-1915-425B-AF17-FA62A659CA57}" srcOrd="0" destOrd="0" presId="urn:microsoft.com/office/officeart/2005/8/layout/hProcess9"/>
    <dgm:cxn modelId="{ABD7C0E6-D8AC-4DB3-88BF-0343004CD7FE}" type="presOf" srcId="{DE548F92-C242-42B1-9814-8DD39CD00D5F}" destId="{FB51032A-6CBA-4F8A-8E10-78DFA60F361C}" srcOrd="0" destOrd="0" presId="urn:microsoft.com/office/officeart/2005/8/layout/hProcess9"/>
    <dgm:cxn modelId="{42DBA0F0-CBDB-478C-B053-F088192EFA9B}" type="presOf" srcId="{2DBBF043-BA32-4E1D-B1D2-460FB7F0B0D0}" destId="{B2FB7DA3-FC50-4D4E-B672-265BFEA3101C}" srcOrd="0" destOrd="0" presId="urn:microsoft.com/office/officeart/2005/8/layout/hProcess9"/>
    <dgm:cxn modelId="{AD1A62FE-C1C6-4D44-BDCB-FF2B061D0C73}" srcId="{36E07FD4-A879-4CAC-8424-66010A44E873}" destId="{0A9279D6-765A-44A9-809C-5503F549627F}" srcOrd="2" destOrd="0" parTransId="{4617AB34-DF8B-401F-9FCF-4B9440837FE8}" sibTransId="{1DA92193-C44E-4622-B14D-261F02656130}"/>
    <dgm:cxn modelId="{33DCABFF-4DD5-4451-ABE7-EBD5E86E9FE4}" type="presParOf" srcId="{B33EF84A-45E9-46E4-8B8A-E7EF556A42CF}" destId="{F2815E10-9D70-450E-AB26-19386F094D99}" srcOrd="0" destOrd="0" presId="urn:microsoft.com/office/officeart/2005/8/layout/hProcess9"/>
    <dgm:cxn modelId="{8FA6D064-83B6-4324-87B7-58470E883AF4}" type="presParOf" srcId="{B33EF84A-45E9-46E4-8B8A-E7EF556A42CF}" destId="{96582015-587C-4C73-8BEC-E2F35BDB0F22}" srcOrd="1" destOrd="0" presId="urn:microsoft.com/office/officeart/2005/8/layout/hProcess9"/>
    <dgm:cxn modelId="{743043CB-F0B8-4D0F-9CA6-55A10544E284}" type="presParOf" srcId="{96582015-587C-4C73-8BEC-E2F35BDB0F22}" destId="{B2FB7DA3-FC50-4D4E-B672-265BFEA3101C}" srcOrd="0" destOrd="0" presId="urn:microsoft.com/office/officeart/2005/8/layout/hProcess9"/>
    <dgm:cxn modelId="{477F7E70-873C-4349-BE6B-22E59925F63C}" type="presParOf" srcId="{96582015-587C-4C73-8BEC-E2F35BDB0F22}" destId="{837C6299-33FC-440D-8BEB-71486D0F6939}" srcOrd="1" destOrd="0" presId="urn:microsoft.com/office/officeart/2005/8/layout/hProcess9"/>
    <dgm:cxn modelId="{14AD1AE1-B4B2-4B60-AA60-029DE63CC293}" type="presParOf" srcId="{96582015-587C-4C73-8BEC-E2F35BDB0F22}" destId="{EEDA959C-5884-4E54-B357-0E12C7ABE4C1}" srcOrd="2" destOrd="0" presId="urn:microsoft.com/office/officeart/2005/8/layout/hProcess9"/>
    <dgm:cxn modelId="{CC965B5C-4988-4474-A523-1540D124DBCF}" type="presParOf" srcId="{96582015-587C-4C73-8BEC-E2F35BDB0F22}" destId="{F0C26E07-0CAE-4EAB-90E4-83239E236892}" srcOrd="3" destOrd="0" presId="urn:microsoft.com/office/officeart/2005/8/layout/hProcess9"/>
    <dgm:cxn modelId="{9A5756BE-FED2-4E5B-98B0-143B0D4E8B1A}" type="presParOf" srcId="{96582015-587C-4C73-8BEC-E2F35BDB0F22}" destId="{72B1DD55-1915-425B-AF17-FA62A659CA57}" srcOrd="4" destOrd="0" presId="urn:microsoft.com/office/officeart/2005/8/layout/hProcess9"/>
    <dgm:cxn modelId="{C7BF7F05-7B55-4907-9CC0-E83772B5FA27}" type="presParOf" srcId="{96582015-587C-4C73-8BEC-E2F35BDB0F22}" destId="{83246A53-6812-4A28-AA27-CE0AF89C2B21}" srcOrd="5" destOrd="0" presId="urn:microsoft.com/office/officeart/2005/8/layout/hProcess9"/>
    <dgm:cxn modelId="{3762F8DF-6373-4894-87C9-9B5F86E7E410}" type="presParOf" srcId="{96582015-587C-4C73-8BEC-E2F35BDB0F22}" destId="{FB51032A-6CBA-4F8A-8E10-78DFA60F361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90E0C5-5E55-4332-8342-F08F56A039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F44E67E-8899-435E-A025-E0D92E854DAA}">
      <dgm:prSet/>
      <dgm:spPr>
        <a:solidFill>
          <a:srgbClr val="FFC000"/>
        </a:solidFill>
      </dgm:spPr>
      <dgm:t>
        <a:bodyPr/>
        <a:lstStyle/>
        <a:p>
          <a:pPr rtl="0"/>
          <a:r>
            <a:rPr lang="pl-PL" dirty="0"/>
            <a:t>Statut przedszkola</a:t>
          </a:r>
        </a:p>
      </dgm:t>
    </dgm:pt>
    <dgm:pt modelId="{D35CE32B-02F3-4BF9-8DB4-CDDE696BB072}" type="parTrans" cxnId="{FB7BF0B9-4AC9-43F9-8809-5D45198C4741}">
      <dgm:prSet/>
      <dgm:spPr/>
      <dgm:t>
        <a:bodyPr/>
        <a:lstStyle/>
        <a:p>
          <a:endParaRPr lang="pl-PL"/>
        </a:p>
      </dgm:t>
    </dgm:pt>
    <dgm:pt modelId="{2BC3CB45-5FD9-41DE-A70D-2E4B1B43CF5F}" type="sibTrans" cxnId="{FB7BF0B9-4AC9-43F9-8809-5D45198C4741}">
      <dgm:prSet/>
      <dgm:spPr/>
      <dgm:t>
        <a:bodyPr/>
        <a:lstStyle/>
        <a:p>
          <a:endParaRPr lang="pl-PL"/>
        </a:p>
      </dgm:t>
    </dgm:pt>
    <dgm:pt modelId="{B9BDFAC7-E754-4C21-A517-D3DAD222DB28}">
      <dgm:prSet/>
      <dgm:spPr/>
      <dgm:t>
        <a:bodyPr/>
        <a:lstStyle/>
        <a:p>
          <a:pPr rtl="0"/>
          <a:r>
            <a:rPr lang="pl-PL" dirty="0"/>
            <a:t>Regulaminy i procedury m.in. Przyprowadzania </a:t>
          </a:r>
          <a:br>
            <a:rPr lang="pl-PL" dirty="0"/>
          </a:br>
          <a:r>
            <a:rPr lang="pl-PL" dirty="0"/>
            <a:t>i odbierania dziecka, wycieczek i wyjść grupowych, Roczny plan pracy</a:t>
          </a:r>
        </a:p>
      </dgm:t>
    </dgm:pt>
    <dgm:pt modelId="{895686FE-4A7C-4157-A159-CA82B14F5A90}" type="parTrans" cxnId="{FA6F82B7-325F-4758-83C2-4FED6EA2AAD6}">
      <dgm:prSet/>
      <dgm:spPr/>
      <dgm:t>
        <a:bodyPr/>
        <a:lstStyle/>
        <a:p>
          <a:endParaRPr lang="pl-PL"/>
        </a:p>
      </dgm:t>
    </dgm:pt>
    <dgm:pt modelId="{565D50A4-4986-428D-A088-E82AA013B3C8}" type="sibTrans" cxnId="{FA6F82B7-325F-4758-83C2-4FED6EA2AAD6}">
      <dgm:prSet/>
      <dgm:spPr/>
      <dgm:t>
        <a:bodyPr/>
        <a:lstStyle/>
        <a:p>
          <a:endParaRPr lang="pl-PL"/>
        </a:p>
      </dgm:t>
    </dgm:pt>
    <dgm:pt modelId="{112ADD9E-EC27-4AEE-8645-6C2299035C14}" type="pres">
      <dgm:prSet presAssocID="{D390E0C5-5E55-4332-8342-F08F56A0391E}" presName="linear" presStyleCnt="0">
        <dgm:presLayoutVars>
          <dgm:animLvl val="lvl"/>
          <dgm:resizeHandles val="exact"/>
        </dgm:presLayoutVars>
      </dgm:prSet>
      <dgm:spPr/>
    </dgm:pt>
    <dgm:pt modelId="{7D1D8D7B-B5F0-4658-99E2-DAD7EFD3F378}" type="pres">
      <dgm:prSet presAssocID="{0F44E67E-8899-435E-A025-E0D92E854DA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05D3CC8-B566-4029-B457-191BE89E924E}" type="pres">
      <dgm:prSet presAssocID="{2BC3CB45-5FD9-41DE-A70D-2E4B1B43CF5F}" presName="spacer" presStyleCnt="0"/>
      <dgm:spPr/>
    </dgm:pt>
    <dgm:pt modelId="{CDAE9DEC-B356-423B-AF18-F82C671F7716}" type="pres">
      <dgm:prSet presAssocID="{B9BDFAC7-E754-4C21-A517-D3DAD222DB2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1CA4960-9535-42C3-BC2D-E1D242F6F07F}" type="presOf" srcId="{D390E0C5-5E55-4332-8342-F08F56A0391E}" destId="{112ADD9E-EC27-4AEE-8645-6C2299035C14}" srcOrd="0" destOrd="0" presId="urn:microsoft.com/office/officeart/2005/8/layout/vList2"/>
    <dgm:cxn modelId="{582A056E-E042-4674-B3D0-48554983B812}" type="presOf" srcId="{B9BDFAC7-E754-4C21-A517-D3DAD222DB28}" destId="{CDAE9DEC-B356-423B-AF18-F82C671F7716}" srcOrd="0" destOrd="0" presId="urn:microsoft.com/office/officeart/2005/8/layout/vList2"/>
    <dgm:cxn modelId="{FA6F82B7-325F-4758-83C2-4FED6EA2AAD6}" srcId="{D390E0C5-5E55-4332-8342-F08F56A0391E}" destId="{B9BDFAC7-E754-4C21-A517-D3DAD222DB28}" srcOrd="1" destOrd="0" parTransId="{895686FE-4A7C-4157-A159-CA82B14F5A90}" sibTransId="{565D50A4-4986-428D-A088-E82AA013B3C8}"/>
    <dgm:cxn modelId="{FB7BF0B9-4AC9-43F9-8809-5D45198C4741}" srcId="{D390E0C5-5E55-4332-8342-F08F56A0391E}" destId="{0F44E67E-8899-435E-A025-E0D92E854DAA}" srcOrd="0" destOrd="0" parTransId="{D35CE32B-02F3-4BF9-8DB4-CDDE696BB072}" sibTransId="{2BC3CB45-5FD9-41DE-A70D-2E4B1B43CF5F}"/>
    <dgm:cxn modelId="{92B6E5DC-F1DF-4ED9-A5AD-8AF391FEB5B6}" type="presOf" srcId="{0F44E67E-8899-435E-A025-E0D92E854DAA}" destId="{7D1D8D7B-B5F0-4658-99E2-DAD7EFD3F378}" srcOrd="0" destOrd="0" presId="urn:microsoft.com/office/officeart/2005/8/layout/vList2"/>
    <dgm:cxn modelId="{58152823-E8B1-478E-BE76-046ED0E81B54}" type="presParOf" srcId="{112ADD9E-EC27-4AEE-8645-6C2299035C14}" destId="{7D1D8D7B-B5F0-4658-99E2-DAD7EFD3F378}" srcOrd="0" destOrd="0" presId="urn:microsoft.com/office/officeart/2005/8/layout/vList2"/>
    <dgm:cxn modelId="{6ACE9489-BAD3-4197-9B63-F76C9E729384}" type="presParOf" srcId="{112ADD9E-EC27-4AEE-8645-6C2299035C14}" destId="{405D3CC8-B566-4029-B457-191BE89E924E}" srcOrd="1" destOrd="0" presId="urn:microsoft.com/office/officeart/2005/8/layout/vList2"/>
    <dgm:cxn modelId="{E17C21E8-FBF3-4952-83C9-C3D4CFE8A8E6}" type="presParOf" srcId="{112ADD9E-EC27-4AEE-8645-6C2299035C14}" destId="{CDAE9DEC-B356-423B-AF18-F82C671F771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6D2ABD-7FD2-4E94-81DA-E4E1925E6A5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pl-PL"/>
        </a:p>
      </dgm:t>
    </dgm:pt>
    <dgm:pt modelId="{848D5304-95F9-48A1-A540-AF0E297967DE}">
      <dgm:prSet/>
      <dgm:spPr/>
      <dgm:t>
        <a:bodyPr/>
        <a:lstStyle/>
        <a:p>
          <a:pPr rtl="0"/>
          <a:r>
            <a:rPr lang="pl-PL" dirty="0"/>
            <a:t>6.30 – 8.30  - schodzenie się dzieci, zabawy dowolne</a:t>
          </a:r>
        </a:p>
      </dgm:t>
    </dgm:pt>
    <dgm:pt modelId="{B9F186FB-A3EE-4A6F-A9FD-9FA46830441D}" type="parTrans" cxnId="{BBDBA261-D2E7-4255-9A82-251E006E065C}">
      <dgm:prSet/>
      <dgm:spPr/>
      <dgm:t>
        <a:bodyPr/>
        <a:lstStyle/>
        <a:p>
          <a:endParaRPr lang="pl-PL"/>
        </a:p>
      </dgm:t>
    </dgm:pt>
    <dgm:pt modelId="{D50BC804-BC77-41D2-A470-DDF546D94A1C}" type="sibTrans" cxnId="{BBDBA261-D2E7-4255-9A82-251E006E065C}">
      <dgm:prSet/>
      <dgm:spPr/>
      <dgm:t>
        <a:bodyPr/>
        <a:lstStyle/>
        <a:p>
          <a:endParaRPr lang="pl-PL"/>
        </a:p>
      </dgm:t>
    </dgm:pt>
    <dgm:pt modelId="{9B608D7D-9409-4F19-893A-0C5F8DE1C239}">
      <dgm:prSet/>
      <dgm:spPr/>
      <dgm:t>
        <a:bodyPr/>
        <a:lstStyle/>
        <a:p>
          <a:pPr rtl="0"/>
          <a:r>
            <a:rPr lang="pl-PL"/>
            <a:t>8.30 – 8.45 – poranne ćwiczenia gimnastyczne, przygotowanie do śniadania</a:t>
          </a:r>
        </a:p>
      </dgm:t>
    </dgm:pt>
    <dgm:pt modelId="{4EB8A257-D24F-4D2A-BBF7-B8C2983CE0B8}" type="parTrans" cxnId="{D0C8D63B-B9A5-455F-9533-AF5A6BE7D754}">
      <dgm:prSet/>
      <dgm:spPr/>
      <dgm:t>
        <a:bodyPr/>
        <a:lstStyle/>
        <a:p>
          <a:endParaRPr lang="pl-PL"/>
        </a:p>
      </dgm:t>
    </dgm:pt>
    <dgm:pt modelId="{620E6AD6-9AE3-4F24-B8E6-C55961011E5D}" type="sibTrans" cxnId="{D0C8D63B-B9A5-455F-9533-AF5A6BE7D754}">
      <dgm:prSet/>
      <dgm:spPr/>
      <dgm:t>
        <a:bodyPr/>
        <a:lstStyle/>
        <a:p>
          <a:endParaRPr lang="pl-PL"/>
        </a:p>
      </dgm:t>
    </dgm:pt>
    <dgm:pt modelId="{C1F2D97A-269B-4A4F-B0FD-1D80D585F38D}">
      <dgm:prSet/>
      <dgm:spPr/>
      <dgm:t>
        <a:bodyPr/>
        <a:lstStyle/>
        <a:p>
          <a:pPr rtl="0"/>
          <a:r>
            <a:rPr lang="pl-PL"/>
            <a:t>8.45 – 9.10 – śniadanie, kształtowanie nawyków higienicznych </a:t>
          </a:r>
          <a:br>
            <a:rPr lang="pl-PL"/>
          </a:br>
          <a:r>
            <a:rPr lang="pl-PL"/>
            <a:t>i kulturalnych oraz dbałości o zdrowie</a:t>
          </a:r>
        </a:p>
      </dgm:t>
    </dgm:pt>
    <dgm:pt modelId="{837D50C4-1583-44DB-9586-5061B092E27F}" type="parTrans" cxnId="{F2F5B2CE-CE66-4485-9C07-A967106F4211}">
      <dgm:prSet/>
      <dgm:spPr/>
      <dgm:t>
        <a:bodyPr/>
        <a:lstStyle/>
        <a:p>
          <a:endParaRPr lang="pl-PL"/>
        </a:p>
      </dgm:t>
    </dgm:pt>
    <dgm:pt modelId="{EB6EBAB1-0EFB-48D4-83E1-CC40EE8EEF1B}" type="sibTrans" cxnId="{F2F5B2CE-CE66-4485-9C07-A967106F4211}">
      <dgm:prSet/>
      <dgm:spPr/>
      <dgm:t>
        <a:bodyPr/>
        <a:lstStyle/>
        <a:p>
          <a:endParaRPr lang="pl-PL"/>
        </a:p>
      </dgm:t>
    </dgm:pt>
    <dgm:pt modelId="{1049121D-4F66-4B6D-9D9C-6B0F5B0E49DB}">
      <dgm:prSet/>
      <dgm:spPr/>
      <dgm:t>
        <a:bodyPr/>
        <a:lstStyle/>
        <a:p>
          <a:pPr rtl="0"/>
          <a:r>
            <a:rPr lang="pl-PL"/>
            <a:t>9.10 – 11.45 – zajęcia edukacyjno-wychowawcze w oparciu o podstawę programową, organizowanie zabaw twórczych, ruchowych zgodnie z tematyką zajęć, spacery</a:t>
          </a:r>
        </a:p>
      </dgm:t>
    </dgm:pt>
    <dgm:pt modelId="{74E07552-8050-42CD-B958-B32385F5B39F}" type="parTrans" cxnId="{E073ECC0-B0CB-4615-9E5B-0471AD7D4672}">
      <dgm:prSet/>
      <dgm:spPr/>
      <dgm:t>
        <a:bodyPr/>
        <a:lstStyle/>
        <a:p>
          <a:endParaRPr lang="pl-PL"/>
        </a:p>
      </dgm:t>
    </dgm:pt>
    <dgm:pt modelId="{E933C9B0-76F5-4D2D-A567-FA0DC689EE32}" type="sibTrans" cxnId="{E073ECC0-B0CB-4615-9E5B-0471AD7D4672}">
      <dgm:prSet/>
      <dgm:spPr/>
      <dgm:t>
        <a:bodyPr/>
        <a:lstStyle/>
        <a:p>
          <a:endParaRPr lang="pl-PL"/>
        </a:p>
      </dgm:t>
    </dgm:pt>
    <dgm:pt modelId="{3A9A5F39-1EE7-4D01-85F5-F92F25C2C68E}">
      <dgm:prSet/>
      <dgm:spPr/>
      <dgm:t>
        <a:bodyPr/>
        <a:lstStyle/>
        <a:p>
          <a:pPr rtl="0"/>
          <a:r>
            <a:rPr lang="pl-PL"/>
            <a:t>11.45 – 12.15 – obiad</a:t>
          </a:r>
        </a:p>
      </dgm:t>
    </dgm:pt>
    <dgm:pt modelId="{0502487F-01F7-4E6C-B351-82F25D180251}" type="parTrans" cxnId="{40D2F8DF-9EA2-4693-AF7F-8ACEE425C695}">
      <dgm:prSet/>
      <dgm:spPr/>
      <dgm:t>
        <a:bodyPr/>
        <a:lstStyle/>
        <a:p>
          <a:endParaRPr lang="pl-PL"/>
        </a:p>
      </dgm:t>
    </dgm:pt>
    <dgm:pt modelId="{76AC1AD7-BFDB-4290-8B91-758F98CB701A}" type="sibTrans" cxnId="{40D2F8DF-9EA2-4693-AF7F-8ACEE425C695}">
      <dgm:prSet/>
      <dgm:spPr/>
      <dgm:t>
        <a:bodyPr/>
        <a:lstStyle/>
        <a:p>
          <a:endParaRPr lang="pl-PL"/>
        </a:p>
      </dgm:t>
    </dgm:pt>
    <dgm:pt modelId="{42857A57-3BF8-4247-88A3-7DD4323D77C0}">
      <dgm:prSet/>
      <dgm:spPr/>
      <dgm:t>
        <a:bodyPr/>
        <a:lstStyle/>
        <a:p>
          <a:pPr rtl="0"/>
          <a:r>
            <a:rPr lang="pl-PL"/>
            <a:t>12.15 – 13.00 – zabawy relaksacyjne, słuchanie bajek, wyciszenie</a:t>
          </a:r>
        </a:p>
      </dgm:t>
    </dgm:pt>
    <dgm:pt modelId="{A06E3D28-F18B-49A5-9DC9-AE220DBE17EF}" type="parTrans" cxnId="{595A4343-C256-4066-A3F4-1384642674BA}">
      <dgm:prSet/>
      <dgm:spPr/>
      <dgm:t>
        <a:bodyPr/>
        <a:lstStyle/>
        <a:p>
          <a:endParaRPr lang="pl-PL"/>
        </a:p>
      </dgm:t>
    </dgm:pt>
    <dgm:pt modelId="{D050CC51-E89D-48C9-90B5-ADFE076DA253}" type="sibTrans" cxnId="{595A4343-C256-4066-A3F4-1384642674BA}">
      <dgm:prSet/>
      <dgm:spPr/>
      <dgm:t>
        <a:bodyPr/>
        <a:lstStyle/>
        <a:p>
          <a:endParaRPr lang="pl-PL"/>
        </a:p>
      </dgm:t>
    </dgm:pt>
    <dgm:pt modelId="{8C6AF4FB-5549-43C5-B258-819AA3D4EF77}">
      <dgm:prSet/>
      <dgm:spPr/>
      <dgm:t>
        <a:bodyPr/>
        <a:lstStyle/>
        <a:p>
          <a:pPr rtl="0"/>
          <a:r>
            <a:rPr lang="pl-PL"/>
            <a:t>13.00 – 13.45 – zabawy edukacyjne</a:t>
          </a:r>
        </a:p>
      </dgm:t>
    </dgm:pt>
    <dgm:pt modelId="{190C42B7-D2D5-43BD-9625-4A8EB7A8CBAF}" type="parTrans" cxnId="{2DA4308A-D3E2-4268-A250-F136B34CF8C9}">
      <dgm:prSet/>
      <dgm:spPr/>
      <dgm:t>
        <a:bodyPr/>
        <a:lstStyle/>
        <a:p>
          <a:endParaRPr lang="pl-PL"/>
        </a:p>
      </dgm:t>
    </dgm:pt>
    <dgm:pt modelId="{0403A37D-2FAF-4E50-AFB9-10FABC0C5AD8}" type="sibTrans" cxnId="{2DA4308A-D3E2-4268-A250-F136B34CF8C9}">
      <dgm:prSet/>
      <dgm:spPr/>
      <dgm:t>
        <a:bodyPr/>
        <a:lstStyle/>
        <a:p>
          <a:endParaRPr lang="pl-PL"/>
        </a:p>
      </dgm:t>
    </dgm:pt>
    <dgm:pt modelId="{816ABBB3-E19F-4858-9AE8-90B5DDCB4C5D}">
      <dgm:prSet/>
      <dgm:spPr/>
      <dgm:t>
        <a:bodyPr/>
        <a:lstStyle/>
        <a:p>
          <a:pPr rtl="0"/>
          <a:r>
            <a:rPr lang="pl-PL"/>
            <a:t>13.45 – 14.00 – podwieczorek</a:t>
          </a:r>
        </a:p>
      </dgm:t>
    </dgm:pt>
    <dgm:pt modelId="{BDED1EBA-48C9-4A1A-A9EE-94E8837FB3E0}" type="parTrans" cxnId="{8D76BFE8-7387-452F-9973-A4D34AED77B6}">
      <dgm:prSet/>
      <dgm:spPr/>
      <dgm:t>
        <a:bodyPr/>
        <a:lstStyle/>
        <a:p>
          <a:endParaRPr lang="pl-PL"/>
        </a:p>
      </dgm:t>
    </dgm:pt>
    <dgm:pt modelId="{5BE99ADD-B68B-496B-A1D7-7F52184B7788}" type="sibTrans" cxnId="{8D76BFE8-7387-452F-9973-A4D34AED77B6}">
      <dgm:prSet/>
      <dgm:spPr/>
      <dgm:t>
        <a:bodyPr/>
        <a:lstStyle/>
        <a:p>
          <a:endParaRPr lang="pl-PL"/>
        </a:p>
      </dgm:t>
    </dgm:pt>
    <dgm:pt modelId="{E5FB2F2A-8F71-46B6-97F6-B83C5AC9EA15}">
      <dgm:prSet/>
      <dgm:spPr/>
      <dgm:t>
        <a:bodyPr/>
        <a:lstStyle/>
        <a:p>
          <a:pPr rtl="0"/>
          <a:r>
            <a:rPr lang="pl-PL"/>
            <a:t>14.00 – 16.00 – zabawy swobodne, pobyt na świeżym powietrzu</a:t>
          </a:r>
        </a:p>
      </dgm:t>
    </dgm:pt>
    <dgm:pt modelId="{D04F4BD1-F449-44AC-A543-9FBFE43649B5}" type="parTrans" cxnId="{AAE29D11-0645-4247-B630-5DD3A9B289CE}">
      <dgm:prSet/>
      <dgm:spPr/>
      <dgm:t>
        <a:bodyPr/>
        <a:lstStyle/>
        <a:p>
          <a:endParaRPr lang="pl-PL"/>
        </a:p>
      </dgm:t>
    </dgm:pt>
    <dgm:pt modelId="{6832FFD6-9674-4402-AD28-F955238EFC8F}" type="sibTrans" cxnId="{AAE29D11-0645-4247-B630-5DD3A9B289CE}">
      <dgm:prSet/>
      <dgm:spPr/>
      <dgm:t>
        <a:bodyPr/>
        <a:lstStyle/>
        <a:p>
          <a:endParaRPr lang="pl-PL"/>
        </a:p>
      </dgm:t>
    </dgm:pt>
    <dgm:pt modelId="{972B7EFC-304B-41C9-A40F-67DDCA88C4F8}" type="pres">
      <dgm:prSet presAssocID="{AC6D2ABD-7FD2-4E94-81DA-E4E1925E6A51}" presName="vert0" presStyleCnt="0">
        <dgm:presLayoutVars>
          <dgm:dir/>
          <dgm:animOne val="branch"/>
          <dgm:animLvl val="lvl"/>
        </dgm:presLayoutVars>
      </dgm:prSet>
      <dgm:spPr/>
    </dgm:pt>
    <dgm:pt modelId="{8252509B-695D-480A-B33F-0586E77E0B89}" type="pres">
      <dgm:prSet presAssocID="{848D5304-95F9-48A1-A540-AF0E297967DE}" presName="thickLine" presStyleLbl="alignNode1" presStyleIdx="0" presStyleCnt="9"/>
      <dgm:spPr/>
    </dgm:pt>
    <dgm:pt modelId="{D9AF6E78-595F-47C7-94F5-5490EC821F38}" type="pres">
      <dgm:prSet presAssocID="{848D5304-95F9-48A1-A540-AF0E297967DE}" presName="horz1" presStyleCnt="0"/>
      <dgm:spPr/>
    </dgm:pt>
    <dgm:pt modelId="{DC7F59D6-054C-4E4C-BF0E-02C91B6977A6}" type="pres">
      <dgm:prSet presAssocID="{848D5304-95F9-48A1-A540-AF0E297967DE}" presName="tx1" presStyleLbl="revTx" presStyleIdx="0" presStyleCnt="9"/>
      <dgm:spPr/>
    </dgm:pt>
    <dgm:pt modelId="{D5DE2827-D23D-4D54-9942-FE86A3ACE9A3}" type="pres">
      <dgm:prSet presAssocID="{848D5304-95F9-48A1-A540-AF0E297967DE}" presName="vert1" presStyleCnt="0"/>
      <dgm:spPr/>
    </dgm:pt>
    <dgm:pt modelId="{A2E77CD4-3EFE-4CA6-97CB-8A4EC44BC479}" type="pres">
      <dgm:prSet presAssocID="{9B608D7D-9409-4F19-893A-0C5F8DE1C239}" presName="thickLine" presStyleLbl="alignNode1" presStyleIdx="1" presStyleCnt="9"/>
      <dgm:spPr/>
    </dgm:pt>
    <dgm:pt modelId="{21492BDC-01FD-4F02-A928-46A0F192E43F}" type="pres">
      <dgm:prSet presAssocID="{9B608D7D-9409-4F19-893A-0C5F8DE1C239}" presName="horz1" presStyleCnt="0"/>
      <dgm:spPr/>
    </dgm:pt>
    <dgm:pt modelId="{A1C41A35-509B-4BF5-BE8F-BBD13C2264F1}" type="pres">
      <dgm:prSet presAssocID="{9B608D7D-9409-4F19-893A-0C5F8DE1C239}" presName="tx1" presStyleLbl="revTx" presStyleIdx="1" presStyleCnt="9"/>
      <dgm:spPr/>
    </dgm:pt>
    <dgm:pt modelId="{027E71FA-E725-42AE-8EB2-B051CEBF3078}" type="pres">
      <dgm:prSet presAssocID="{9B608D7D-9409-4F19-893A-0C5F8DE1C239}" presName="vert1" presStyleCnt="0"/>
      <dgm:spPr/>
    </dgm:pt>
    <dgm:pt modelId="{BAFCE1B9-F895-45AD-9453-D4C98802E82A}" type="pres">
      <dgm:prSet presAssocID="{C1F2D97A-269B-4A4F-B0FD-1D80D585F38D}" presName="thickLine" presStyleLbl="alignNode1" presStyleIdx="2" presStyleCnt="9"/>
      <dgm:spPr/>
    </dgm:pt>
    <dgm:pt modelId="{0C2092D0-B36C-40EF-A5CA-844808922D03}" type="pres">
      <dgm:prSet presAssocID="{C1F2D97A-269B-4A4F-B0FD-1D80D585F38D}" presName="horz1" presStyleCnt="0"/>
      <dgm:spPr/>
    </dgm:pt>
    <dgm:pt modelId="{30F5282B-38D7-44C5-AC63-51E2017D4CCE}" type="pres">
      <dgm:prSet presAssocID="{C1F2D97A-269B-4A4F-B0FD-1D80D585F38D}" presName="tx1" presStyleLbl="revTx" presStyleIdx="2" presStyleCnt="9"/>
      <dgm:spPr/>
    </dgm:pt>
    <dgm:pt modelId="{9EEC1189-EA56-452C-8801-0152B0C4BC86}" type="pres">
      <dgm:prSet presAssocID="{C1F2D97A-269B-4A4F-B0FD-1D80D585F38D}" presName="vert1" presStyleCnt="0"/>
      <dgm:spPr/>
    </dgm:pt>
    <dgm:pt modelId="{C686D8FE-C094-45EF-BE25-6F9934DABE72}" type="pres">
      <dgm:prSet presAssocID="{1049121D-4F66-4B6D-9D9C-6B0F5B0E49DB}" presName="thickLine" presStyleLbl="alignNode1" presStyleIdx="3" presStyleCnt="9"/>
      <dgm:spPr/>
    </dgm:pt>
    <dgm:pt modelId="{C46EB28E-0EC0-4C12-BA30-A3B4D51A0623}" type="pres">
      <dgm:prSet presAssocID="{1049121D-4F66-4B6D-9D9C-6B0F5B0E49DB}" presName="horz1" presStyleCnt="0"/>
      <dgm:spPr/>
    </dgm:pt>
    <dgm:pt modelId="{9AA8B849-C14C-4F85-9DA6-2336B5A288AB}" type="pres">
      <dgm:prSet presAssocID="{1049121D-4F66-4B6D-9D9C-6B0F5B0E49DB}" presName="tx1" presStyleLbl="revTx" presStyleIdx="3" presStyleCnt="9"/>
      <dgm:spPr/>
    </dgm:pt>
    <dgm:pt modelId="{5DA10748-6AB9-473E-83FA-68F0EB17DB5F}" type="pres">
      <dgm:prSet presAssocID="{1049121D-4F66-4B6D-9D9C-6B0F5B0E49DB}" presName="vert1" presStyleCnt="0"/>
      <dgm:spPr/>
    </dgm:pt>
    <dgm:pt modelId="{CC022B43-8FB2-4D49-B569-CD79F5B6C98B}" type="pres">
      <dgm:prSet presAssocID="{3A9A5F39-1EE7-4D01-85F5-F92F25C2C68E}" presName="thickLine" presStyleLbl="alignNode1" presStyleIdx="4" presStyleCnt="9"/>
      <dgm:spPr/>
    </dgm:pt>
    <dgm:pt modelId="{51B5B8D0-DC26-46BC-9AA3-968EAC8949E1}" type="pres">
      <dgm:prSet presAssocID="{3A9A5F39-1EE7-4D01-85F5-F92F25C2C68E}" presName="horz1" presStyleCnt="0"/>
      <dgm:spPr/>
    </dgm:pt>
    <dgm:pt modelId="{D0EBA326-FE82-4F0E-933B-D7BCBA84CEA1}" type="pres">
      <dgm:prSet presAssocID="{3A9A5F39-1EE7-4D01-85F5-F92F25C2C68E}" presName="tx1" presStyleLbl="revTx" presStyleIdx="4" presStyleCnt="9"/>
      <dgm:spPr/>
    </dgm:pt>
    <dgm:pt modelId="{BC42035E-850F-411D-A9BB-AFA530E21062}" type="pres">
      <dgm:prSet presAssocID="{3A9A5F39-1EE7-4D01-85F5-F92F25C2C68E}" presName="vert1" presStyleCnt="0"/>
      <dgm:spPr/>
    </dgm:pt>
    <dgm:pt modelId="{D5169F94-FCEA-4AB1-BDA0-C789C6228663}" type="pres">
      <dgm:prSet presAssocID="{42857A57-3BF8-4247-88A3-7DD4323D77C0}" presName="thickLine" presStyleLbl="alignNode1" presStyleIdx="5" presStyleCnt="9"/>
      <dgm:spPr/>
    </dgm:pt>
    <dgm:pt modelId="{88B81872-D08E-4D4C-977B-AA1B0A8DBBC1}" type="pres">
      <dgm:prSet presAssocID="{42857A57-3BF8-4247-88A3-7DD4323D77C0}" presName="horz1" presStyleCnt="0"/>
      <dgm:spPr/>
    </dgm:pt>
    <dgm:pt modelId="{08D182F2-022B-4650-9576-D847804D54AC}" type="pres">
      <dgm:prSet presAssocID="{42857A57-3BF8-4247-88A3-7DD4323D77C0}" presName="tx1" presStyleLbl="revTx" presStyleIdx="5" presStyleCnt="9"/>
      <dgm:spPr/>
    </dgm:pt>
    <dgm:pt modelId="{5D380474-BCFF-4E26-8C19-3B70EBE12FEC}" type="pres">
      <dgm:prSet presAssocID="{42857A57-3BF8-4247-88A3-7DD4323D77C0}" presName="vert1" presStyleCnt="0"/>
      <dgm:spPr/>
    </dgm:pt>
    <dgm:pt modelId="{866F20A4-B29A-4D0B-BBD2-8C4E7CAAA22C}" type="pres">
      <dgm:prSet presAssocID="{8C6AF4FB-5549-43C5-B258-819AA3D4EF77}" presName="thickLine" presStyleLbl="alignNode1" presStyleIdx="6" presStyleCnt="9"/>
      <dgm:spPr/>
    </dgm:pt>
    <dgm:pt modelId="{5FFF11DF-8DC6-4F59-A609-BE3FB9B8F489}" type="pres">
      <dgm:prSet presAssocID="{8C6AF4FB-5549-43C5-B258-819AA3D4EF77}" presName="horz1" presStyleCnt="0"/>
      <dgm:spPr/>
    </dgm:pt>
    <dgm:pt modelId="{3B28A53E-7AD9-4694-A4BD-DAE84B57AB2B}" type="pres">
      <dgm:prSet presAssocID="{8C6AF4FB-5549-43C5-B258-819AA3D4EF77}" presName="tx1" presStyleLbl="revTx" presStyleIdx="6" presStyleCnt="9"/>
      <dgm:spPr/>
    </dgm:pt>
    <dgm:pt modelId="{3F94CC83-A5C4-40CD-8674-80E4DC05A100}" type="pres">
      <dgm:prSet presAssocID="{8C6AF4FB-5549-43C5-B258-819AA3D4EF77}" presName="vert1" presStyleCnt="0"/>
      <dgm:spPr/>
    </dgm:pt>
    <dgm:pt modelId="{496918A3-EB05-4DE4-B675-86B355C79ECB}" type="pres">
      <dgm:prSet presAssocID="{816ABBB3-E19F-4858-9AE8-90B5DDCB4C5D}" presName="thickLine" presStyleLbl="alignNode1" presStyleIdx="7" presStyleCnt="9"/>
      <dgm:spPr/>
    </dgm:pt>
    <dgm:pt modelId="{9D93ABE9-43D0-44FE-8668-3CE52E8112DE}" type="pres">
      <dgm:prSet presAssocID="{816ABBB3-E19F-4858-9AE8-90B5DDCB4C5D}" presName="horz1" presStyleCnt="0"/>
      <dgm:spPr/>
    </dgm:pt>
    <dgm:pt modelId="{7746087C-E823-4C9F-8EA2-8043CEEB0708}" type="pres">
      <dgm:prSet presAssocID="{816ABBB3-E19F-4858-9AE8-90B5DDCB4C5D}" presName="tx1" presStyleLbl="revTx" presStyleIdx="7" presStyleCnt="9"/>
      <dgm:spPr/>
    </dgm:pt>
    <dgm:pt modelId="{84F4AF64-7799-4A42-83CD-9EDDB2ABE486}" type="pres">
      <dgm:prSet presAssocID="{816ABBB3-E19F-4858-9AE8-90B5DDCB4C5D}" presName="vert1" presStyleCnt="0"/>
      <dgm:spPr/>
    </dgm:pt>
    <dgm:pt modelId="{B4213C27-D537-4E97-9910-B9F047E38A14}" type="pres">
      <dgm:prSet presAssocID="{E5FB2F2A-8F71-46B6-97F6-B83C5AC9EA15}" presName="thickLine" presStyleLbl="alignNode1" presStyleIdx="8" presStyleCnt="9"/>
      <dgm:spPr/>
    </dgm:pt>
    <dgm:pt modelId="{3A7A2E01-4953-43A5-9812-C7AF6FCB8348}" type="pres">
      <dgm:prSet presAssocID="{E5FB2F2A-8F71-46B6-97F6-B83C5AC9EA15}" presName="horz1" presStyleCnt="0"/>
      <dgm:spPr/>
    </dgm:pt>
    <dgm:pt modelId="{B74F209A-5F0E-474A-8055-38F244C3A364}" type="pres">
      <dgm:prSet presAssocID="{E5FB2F2A-8F71-46B6-97F6-B83C5AC9EA15}" presName="tx1" presStyleLbl="revTx" presStyleIdx="8" presStyleCnt="9"/>
      <dgm:spPr/>
    </dgm:pt>
    <dgm:pt modelId="{7397B466-6D13-4B27-830E-E6EFFC054231}" type="pres">
      <dgm:prSet presAssocID="{E5FB2F2A-8F71-46B6-97F6-B83C5AC9EA15}" presName="vert1" presStyleCnt="0"/>
      <dgm:spPr/>
    </dgm:pt>
  </dgm:ptLst>
  <dgm:cxnLst>
    <dgm:cxn modelId="{AAE29D11-0645-4247-B630-5DD3A9B289CE}" srcId="{AC6D2ABD-7FD2-4E94-81DA-E4E1925E6A51}" destId="{E5FB2F2A-8F71-46B6-97F6-B83C5AC9EA15}" srcOrd="8" destOrd="0" parTransId="{D04F4BD1-F449-44AC-A543-9FBFE43649B5}" sibTransId="{6832FFD6-9674-4402-AD28-F955238EFC8F}"/>
    <dgm:cxn modelId="{B1A18831-1D68-41F5-B9E5-5821F0A4BB1E}" type="presOf" srcId="{C1F2D97A-269B-4A4F-B0FD-1D80D585F38D}" destId="{30F5282B-38D7-44C5-AC63-51E2017D4CCE}" srcOrd="0" destOrd="0" presId="urn:microsoft.com/office/officeart/2008/layout/LinedList"/>
    <dgm:cxn modelId="{D0C8D63B-B9A5-455F-9533-AF5A6BE7D754}" srcId="{AC6D2ABD-7FD2-4E94-81DA-E4E1925E6A51}" destId="{9B608D7D-9409-4F19-893A-0C5F8DE1C239}" srcOrd="1" destOrd="0" parTransId="{4EB8A257-D24F-4D2A-BBF7-B8C2983CE0B8}" sibTransId="{620E6AD6-9AE3-4F24-B8E6-C55961011E5D}"/>
    <dgm:cxn modelId="{99F2EE5B-FC96-44A8-B0D9-9873ED251D32}" type="presOf" srcId="{1049121D-4F66-4B6D-9D9C-6B0F5B0E49DB}" destId="{9AA8B849-C14C-4F85-9DA6-2336B5A288AB}" srcOrd="0" destOrd="0" presId="urn:microsoft.com/office/officeart/2008/layout/LinedList"/>
    <dgm:cxn modelId="{8A59A55C-4CFB-49E8-B3D4-0DFE8295FE98}" type="presOf" srcId="{848D5304-95F9-48A1-A540-AF0E297967DE}" destId="{DC7F59D6-054C-4E4C-BF0E-02C91B6977A6}" srcOrd="0" destOrd="0" presId="urn:microsoft.com/office/officeart/2008/layout/LinedList"/>
    <dgm:cxn modelId="{BBDBA261-D2E7-4255-9A82-251E006E065C}" srcId="{AC6D2ABD-7FD2-4E94-81DA-E4E1925E6A51}" destId="{848D5304-95F9-48A1-A540-AF0E297967DE}" srcOrd="0" destOrd="0" parTransId="{B9F186FB-A3EE-4A6F-A9FD-9FA46830441D}" sibTransId="{D50BC804-BC77-41D2-A470-DDF546D94A1C}"/>
    <dgm:cxn modelId="{595A4343-C256-4066-A3F4-1384642674BA}" srcId="{AC6D2ABD-7FD2-4E94-81DA-E4E1925E6A51}" destId="{42857A57-3BF8-4247-88A3-7DD4323D77C0}" srcOrd="5" destOrd="0" parTransId="{A06E3D28-F18B-49A5-9DC9-AE220DBE17EF}" sibTransId="{D050CC51-E89D-48C9-90B5-ADFE076DA253}"/>
    <dgm:cxn modelId="{1B9D9B47-3F84-4B08-8E90-C7329574CFA1}" type="presOf" srcId="{3A9A5F39-1EE7-4D01-85F5-F92F25C2C68E}" destId="{D0EBA326-FE82-4F0E-933B-D7BCBA84CEA1}" srcOrd="0" destOrd="0" presId="urn:microsoft.com/office/officeart/2008/layout/LinedList"/>
    <dgm:cxn modelId="{2DA4308A-D3E2-4268-A250-F136B34CF8C9}" srcId="{AC6D2ABD-7FD2-4E94-81DA-E4E1925E6A51}" destId="{8C6AF4FB-5549-43C5-B258-819AA3D4EF77}" srcOrd="6" destOrd="0" parTransId="{190C42B7-D2D5-43BD-9625-4A8EB7A8CBAF}" sibTransId="{0403A37D-2FAF-4E50-AFB9-10FABC0C5AD8}"/>
    <dgm:cxn modelId="{BFC1C2A8-9706-4EDB-B7F6-4129E5944161}" type="presOf" srcId="{42857A57-3BF8-4247-88A3-7DD4323D77C0}" destId="{08D182F2-022B-4650-9576-D847804D54AC}" srcOrd="0" destOrd="0" presId="urn:microsoft.com/office/officeart/2008/layout/LinedList"/>
    <dgm:cxn modelId="{E073ECC0-B0CB-4615-9E5B-0471AD7D4672}" srcId="{AC6D2ABD-7FD2-4E94-81DA-E4E1925E6A51}" destId="{1049121D-4F66-4B6D-9D9C-6B0F5B0E49DB}" srcOrd="3" destOrd="0" parTransId="{74E07552-8050-42CD-B958-B32385F5B39F}" sibTransId="{E933C9B0-76F5-4D2D-A567-FA0DC689EE32}"/>
    <dgm:cxn modelId="{A69892C3-07E3-4B61-86B1-D09895A829B7}" type="presOf" srcId="{AC6D2ABD-7FD2-4E94-81DA-E4E1925E6A51}" destId="{972B7EFC-304B-41C9-A40F-67DDCA88C4F8}" srcOrd="0" destOrd="0" presId="urn:microsoft.com/office/officeart/2008/layout/LinedList"/>
    <dgm:cxn modelId="{F2F5B2CE-CE66-4485-9C07-A967106F4211}" srcId="{AC6D2ABD-7FD2-4E94-81DA-E4E1925E6A51}" destId="{C1F2D97A-269B-4A4F-B0FD-1D80D585F38D}" srcOrd="2" destOrd="0" parTransId="{837D50C4-1583-44DB-9586-5061B092E27F}" sibTransId="{EB6EBAB1-0EFB-48D4-83E1-CC40EE8EEF1B}"/>
    <dgm:cxn modelId="{6AEC07D1-AA4B-4F8A-AD60-34681C2C0B8E}" type="presOf" srcId="{8C6AF4FB-5549-43C5-B258-819AA3D4EF77}" destId="{3B28A53E-7AD9-4694-A4BD-DAE84B57AB2B}" srcOrd="0" destOrd="0" presId="urn:microsoft.com/office/officeart/2008/layout/LinedList"/>
    <dgm:cxn modelId="{9B5493D1-E333-4F19-A50E-0CA7F660F061}" type="presOf" srcId="{9B608D7D-9409-4F19-893A-0C5F8DE1C239}" destId="{A1C41A35-509B-4BF5-BE8F-BBD13C2264F1}" srcOrd="0" destOrd="0" presId="urn:microsoft.com/office/officeart/2008/layout/LinedList"/>
    <dgm:cxn modelId="{40D2F8DF-9EA2-4693-AF7F-8ACEE425C695}" srcId="{AC6D2ABD-7FD2-4E94-81DA-E4E1925E6A51}" destId="{3A9A5F39-1EE7-4D01-85F5-F92F25C2C68E}" srcOrd="4" destOrd="0" parTransId="{0502487F-01F7-4E6C-B351-82F25D180251}" sibTransId="{76AC1AD7-BFDB-4290-8B91-758F98CB701A}"/>
    <dgm:cxn modelId="{13D6E2E4-AD3A-4D34-A537-37AC7F3E406B}" type="presOf" srcId="{816ABBB3-E19F-4858-9AE8-90B5DDCB4C5D}" destId="{7746087C-E823-4C9F-8EA2-8043CEEB0708}" srcOrd="0" destOrd="0" presId="urn:microsoft.com/office/officeart/2008/layout/LinedList"/>
    <dgm:cxn modelId="{8D76BFE8-7387-452F-9973-A4D34AED77B6}" srcId="{AC6D2ABD-7FD2-4E94-81DA-E4E1925E6A51}" destId="{816ABBB3-E19F-4858-9AE8-90B5DDCB4C5D}" srcOrd="7" destOrd="0" parTransId="{BDED1EBA-48C9-4A1A-A9EE-94E8837FB3E0}" sibTransId="{5BE99ADD-B68B-496B-A1D7-7F52184B7788}"/>
    <dgm:cxn modelId="{332652ED-0B1B-4D56-9C00-0F79133E8822}" type="presOf" srcId="{E5FB2F2A-8F71-46B6-97F6-B83C5AC9EA15}" destId="{B74F209A-5F0E-474A-8055-38F244C3A364}" srcOrd="0" destOrd="0" presId="urn:microsoft.com/office/officeart/2008/layout/LinedList"/>
    <dgm:cxn modelId="{2B55D095-EBC1-441A-AD76-3D51A4E78477}" type="presParOf" srcId="{972B7EFC-304B-41C9-A40F-67DDCA88C4F8}" destId="{8252509B-695D-480A-B33F-0586E77E0B89}" srcOrd="0" destOrd="0" presId="urn:microsoft.com/office/officeart/2008/layout/LinedList"/>
    <dgm:cxn modelId="{BC4F8899-2FC7-4C7F-A8C3-8734BA1E8886}" type="presParOf" srcId="{972B7EFC-304B-41C9-A40F-67DDCA88C4F8}" destId="{D9AF6E78-595F-47C7-94F5-5490EC821F38}" srcOrd="1" destOrd="0" presId="urn:microsoft.com/office/officeart/2008/layout/LinedList"/>
    <dgm:cxn modelId="{1576B85E-D445-46DA-96EB-A1F5D7785391}" type="presParOf" srcId="{D9AF6E78-595F-47C7-94F5-5490EC821F38}" destId="{DC7F59D6-054C-4E4C-BF0E-02C91B6977A6}" srcOrd="0" destOrd="0" presId="urn:microsoft.com/office/officeart/2008/layout/LinedList"/>
    <dgm:cxn modelId="{560F2520-81A3-45FB-8E45-C24BB736C46C}" type="presParOf" srcId="{D9AF6E78-595F-47C7-94F5-5490EC821F38}" destId="{D5DE2827-D23D-4D54-9942-FE86A3ACE9A3}" srcOrd="1" destOrd="0" presId="urn:microsoft.com/office/officeart/2008/layout/LinedList"/>
    <dgm:cxn modelId="{E1F02631-71AA-4419-B850-D234110A0663}" type="presParOf" srcId="{972B7EFC-304B-41C9-A40F-67DDCA88C4F8}" destId="{A2E77CD4-3EFE-4CA6-97CB-8A4EC44BC479}" srcOrd="2" destOrd="0" presId="urn:microsoft.com/office/officeart/2008/layout/LinedList"/>
    <dgm:cxn modelId="{E876AAFF-1AAD-487A-86E9-337F46D2B5FF}" type="presParOf" srcId="{972B7EFC-304B-41C9-A40F-67DDCA88C4F8}" destId="{21492BDC-01FD-4F02-A928-46A0F192E43F}" srcOrd="3" destOrd="0" presId="urn:microsoft.com/office/officeart/2008/layout/LinedList"/>
    <dgm:cxn modelId="{0D2F1D8B-93D5-496C-A1D0-E4274B692FD2}" type="presParOf" srcId="{21492BDC-01FD-4F02-A928-46A0F192E43F}" destId="{A1C41A35-509B-4BF5-BE8F-BBD13C2264F1}" srcOrd="0" destOrd="0" presId="urn:microsoft.com/office/officeart/2008/layout/LinedList"/>
    <dgm:cxn modelId="{47A64556-9948-4DB2-B1D9-96F0BDE85710}" type="presParOf" srcId="{21492BDC-01FD-4F02-A928-46A0F192E43F}" destId="{027E71FA-E725-42AE-8EB2-B051CEBF3078}" srcOrd="1" destOrd="0" presId="urn:microsoft.com/office/officeart/2008/layout/LinedList"/>
    <dgm:cxn modelId="{F15716BF-78D4-461E-8FC6-410DF12216D1}" type="presParOf" srcId="{972B7EFC-304B-41C9-A40F-67DDCA88C4F8}" destId="{BAFCE1B9-F895-45AD-9453-D4C98802E82A}" srcOrd="4" destOrd="0" presId="urn:microsoft.com/office/officeart/2008/layout/LinedList"/>
    <dgm:cxn modelId="{D8C20FAA-CB00-4A03-8995-D2C01F50B554}" type="presParOf" srcId="{972B7EFC-304B-41C9-A40F-67DDCA88C4F8}" destId="{0C2092D0-B36C-40EF-A5CA-844808922D03}" srcOrd="5" destOrd="0" presId="urn:microsoft.com/office/officeart/2008/layout/LinedList"/>
    <dgm:cxn modelId="{C26EB49C-1251-4094-9A20-A9ACA728A63F}" type="presParOf" srcId="{0C2092D0-B36C-40EF-A5CA-844808922D03}" destId="{30F5282B-38D7-44C5-AC63-51E2017D4CCE}" srcOrd="0" destOrd="0" presId="urn:microsoft.com/office/officeart/2008/layout/LinedList"/>
    <dgm:cxn modelId="{DD0A2C7A-0306-473A-9604-30245366E092}" type="presParOf" srcId="{0C2092D0-B36C-40EF-A5CA-844808922D03}" destId="{9EEC1189-EA56-452C-8801-0152B0C4BC86}" srcOrd="1" destOrd="0" presId="urn:microsoft.com/office/officeart/2008/layout/LinedList"/>
    <dgm:cxn modelId="{BD89C55E-496F-4896-89BB-0BED3971BBF7}" type="presParOf" srcId="{972B7EFC-304B-41C9-A40F-67DDCA88C4F8}" destId="{C686D8FE-C094-45EF-BE25-6F9934DABE72}" srcOrd="6" destOrd="0" presId="urn:microsoft.com/office/officeart/2008/layout/LinedList"/>
    <dgm:cxn modelId="{0AC62528-0AA4-4A87-9A71-B2721F2E611D}" type="presParOf" srcId="{972B7EFC-304B-41C9-A40F-67DDCA88C4F8}" destId="{C46EB28E-0EC0-4C12-BA30-A3B4D51A0623}" srcOrd="7" destOrd="0" presId="urn:microsoft.com/office/officeart/2008/layout/LinedList"/>
    <dgm:cxn modelId="{E93680F6-AD5A-451C-B479-C302F78D5CF8}" type="presParOf" srcId="{C46EB28E-0EC0-4C12-BA30-A3B4D51A0623}" destId="{9AA8B849-C14C-4F85-9DA6-2336B5A288AB}" srcOrd="0" destOrd="0" presId="urn:microsoft.com/office/officeart/2008/layout/LinedList"/>
    <dgm:cxn modelId="{08A6DDE4-48A2-46BB-BAED-CB96B8A0C7BC}" type="presParOf" srcId="{C46EB28E-0EC0-4C12-BA30-A3B4D51A0623}" destId="{5DA10748-6AB9-473E-83FA-68F0EB17DB5F}" srcOrd="1" destOrd="0" presId="urn:microsoft.com/office/officeart/2008/layout/LinedList"/>
    <dgm:cxn modelId="{3E85ACD6-FE77-4ABD-A17A-6A08B4D0D2CC}" type="presParOf" srcId="{972B7EFC-304B-41C9-A40F-67DDCA88C4F8}" destId="{CC022B43-8FB2-4D49-B569-CD79F5B6C98B}" srcOrd="8" destOrd="0" presId="urn:microsoft.com/office/officeart/2008/layout/LinedList"/>
    <dgm:cxn modelId="{BD22C77A-8586-4266-9525-4768C584C864}" type="presParOf" srcId="{972B7EFC-304B-41C9-A40F-67DDCA88C4F8}" destId="{51B5B8D0-DC26-46BC-9AA3-968EAC8949E1}" srcOrd="9" destOrd="0" presId="urn:microsoft.com/office/officeart/2008/layout/LinedList"/>
    <dgm:cxn modelId="{5FE9E97D-B244-4AA0-A71A-CF633BB6F14E}" type="presParOf" srcId="{51B5B8D0-DC26-46BC-9AA3-968EAC8949E1}" destId="{D0EBA326-FE82-4F0E-933B-D7BCBA84CEA1}" srcOrd="0" destOrd="0" presId="urn:microsoft.com/office/officeart/2008/layout/LinedList"/>
    <dgm:cxn modelId="{EAE5D5C3-5CEE-4E25-BE08-A57B9527F65F}" type="presParOf" srcId="{51B5B8D0-DC26-46BC-9AA3-968EAC8949E1}" destId="{BC42035E-850F-411D-A9BB-AFA530E21062}" srcOrd="1" destOrd="0" presId="urn:microsoft.com/office/officeart/2008/layout/LinedList"/>
    <dgm:cxn modelId="{2150D8B7-2DA9-4D12-A48B-08654E32D921}" type="presParOf" srcId="{972B7EFC-304B-41C9-A40F-67DDCA88C4F8}" destId="{D5169F94-FCEA-4AB1-BDA0-C789C6228663}" srcOrd="10" destOrd="0" presId="urn:microsoft.com/office/officeart/2008/layout/LinedList"/>
    <dgm:cxn modelId="{84158C69-71B7-4C8E-BAF7-41D8F3DB80CA}" type="presParOf" srcId="{972B7EFC-304B-41C9-A40F-67DDCA88C4F8}" destId="{88B81872-D08E-4D4C-977B-AA1B0A8DBBC1}" srcOrd="11" destOrd="0" presId="urn:microsoft.com/office/officeart/2008/layout/LinedList"/>
    <dgm:cxn modelId="{CD2E02D2-2D03-45CD-A584-7827B62981AE}" type="presParOf" srcId="{88B81872-D08E-4D4C-977B-AA1B0A8DBBC1}" destId="{08D182F2-022B-4650-9576-D847804D54AC}" srcOrd="0" destOrd="0" presId="urn:microsoft.com/office/officeart/2008/layout/LinedList"/>
    <dgm:cxn modelId="{1445C0D1-9D82-4398-8AC8-DC78FE84A47A}" type="presParOf" srcId="{88B81872-D08E-4D4C-977B-AA1B0A8DBBC1}" destId="{5D380474-BCFF-4E26-8C19-3B70EBE12FEC}" srcOrd="1" destOrd="0" presId="urn:microsoft.com/office/officeart/2008/layout/LinedList"/>
    <dgm:cxn modelId="{B7C99AD8-9EC8-43D1-A5B2-790D7AB2A114}" type="presParOf" srcId="{972B7EFC-304B-41C9-A40F-67DDCA88C4F8}" destId="{866F20A4-B29A-4D0B-BBD2-8C4E7CAAA22C}" srcOrd="12" destOrd="0" presId="urn:microsoft.com/office/officeart/2008/layout/LinedList"/>
    <dgm:cxn modelId="{27D3D8DC-BD10-48A6-A6E8-B27B40A696A3}" type="presParOf" srcId="{972B7EFC-304B-41C9-A40F-67DDCA88C4F8}" destId="{5FFF11DF-8DC6-4F59-A609-BE3FB9B8F489}" srcOrd="13" destOrd="0" presId="urn:microsoft.com/office/officeart/2008/layout/LinedList"/>
    <dgm:cxn modelId="{4ED9A024-9EEC-43B5-9E6A-9251595B2F33}" type="presParOf" srcId="{5FFF11DF-8DC6-4F59-A609-BE3FB9B8F489}" destId="{3B28A53E-7AD9-4694-A4BD-DAE84B57AB2B}" srcOrd="0" destOrd="0" presId="urn:microsoft.com/office/officeart/2008/layout/LinedList"/>
    <dgm:cxn modelId="{117B4756-D37F-463B-A407-F18E983187BE}" type="presParOf" srcId="{5FFF11DF-8DC6-4F59-A609-BE3FB9B8F489}" destId="{3F94CC83-A5C4-40CD-8674-80E4DC05A100}" srcOrd="1" destOrd="0" presId="urn:microsoft.com/office/officeart/2008/layout/LinedList"/>
    <dgm:cxn modelId="{2E9C2D12-B73C-4AF5-9D99-EAD5A625FF7C}" type="presParOf" srcId="{972B7EFC-304B-41C9-A40F-67DDCA88C4F8}" destId="{496918A3-EB05-4DE4-B675-86B355C79ECB}" srcOrd="14" destOrd="0" presId="urn:microsoft.com/office/officeart/2008/layout/LinedList"/>
    <dgm:cxn modelId="{EAC3299E-F658-440F-AD06-A755EA08854D}" type="presParOf" srcId="{972B7EFC-304B-41C9-A40F-67DDCA88C4F8}" destId="{9D93ABE9-43D0-44FE-8668-3CE52E8112DE}" srcOrd="15" destOrd="0" presId="urn:microsoft.com/office/officeart/2008/layout/LinedList"/>
    <dgm:cxn modelId="{5984A89F-618B-474F-A3F6-BB1307743BEB}" type="presParOf" srcId="{9D93ABE9-43D0-44FE-8668-3CE52E8112DE}" destId="{7746087C-E823-4C9F-8EA2-8043CEEB0708}" srcOrd="0" destOrd="0" presId="urn:microsoft.com/office/officeart/2008/layout/LinedList"/>
    <dgm:cxn modelId="{F418E515-C290-4056-97BD-D396EEC422D0}" type="presParOf" srcId="{9D93ABE9-43D0-44FE-8668-3CE52E8112DE}" destId="{84F4AF64-7799-4A42-83CD-9EDDB2ABE486}" srcOrd="1" destOrd="0" presId="urn:microsoft.com/office/officeart/2008/layout/LinedList"/>
    <dgm:cxn modelId="{CF232478-96D8-4417-8526-5BC54B392FCF}" type="presParOf" srcId="{972B7EFC-304B-41C9-A40F-67DDCA88C4F8}" destId="{B4213C27-D537-4E97-9910-B9F047E38A14}" srcOrd="16" destOrd="0" presId="urn:microsoft.com/office/officeart/2008/layout/LinedList"/>
    <dgm:cxn modelId="{9592D549-6B87-4497-971B-36B80D022818}" type="presParOf" srcId="{972B7EFC-304B-41C9-A40F-67DDCA88C4F8}" destId="{3A7A2E01-4953-43A5-9812-C7AF6FCB8348}" srcOrd="17" destOrd="0" presId="urn:microsoft.com/office/officeart/2008/layout/LinedList"/>
    <dgm:cxn modelId="{C5FF5001-F7D8-44E5-AF5A-A0F4B020D1DF}" type="presParOf" srcId="{3A7A2E01-4953-43A5-9812-C7AF6FCB8348}" destId="{B74F209A-5F0E-474A-8055-38F244C3A364}" srcOrd="0" destOrd="0" presId="urn:microsoft.com/office/officeart/2008/layout/LinedList"/>
    <dgm:cxn modelId="{0F6E372F-19CE-4FC3-A652-F10482C728A5}" type="presParOf" srcId="{3A7A2E01-4953-43A5-9812-C7AF6FCB8348}" destId="{7397B466-6D13-4B27-830E-E6EFFC0542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CFE344-13E6-4669-87FE-627FA1210EC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pl-PL"/>
        </a:p>
      </dgm:t>
    </dgm:pt>
    <dgm:pt modelId="{774C7E56-8EEA-49DB-8E7B-05A7AD08291C}">
      <dgm:prSet/>
      <dgm:spPr/>
      <dgm:t>
        <a:bodyPr/>
        <a:lstStyle/>
        <a:p>
          <a:pPr rtl="0"/>
          <a:r>
            <a:rPr lang="pl-PL"/>
            <a:t>Język angielski – wszystkie grupy; środa i piątek (do południa)</a:t>
          </a:r>
        </a:p>
      </dgm:t>
    </dgm:pt>
    <dgm:pt modelId="{2D9F1A24-3A3B-4486-B466-5E85DAAD07E0}" type="parTrans" cxnId="{8C4A31D8-850A-4531-A430-8C0DCCC353D8}">
      <dgm:prSet/>
      <dgm:spPr/>
      <dgm:t>
        <a:bodyPr/>
        <a:lstStyle/>
        <a:p>
          <a:endParaRPr lang="pl-PL"/>
        </a:p>
      </dgm:t>
    </dgm:pt>
    <dgm:pt modelId="{0519267C-9E3C-4798-951B-F716097AF0EB}" type="sibTrans" cxnId="{8C4A31D8-850A-4531-A430-8C0DCCC353D8}">
      <dgm:prSet/>
      <dgm:spPr/>
      <dgm:t>
        <a:bodyPr/>
        <a:lstStyle/>
        <a:p>
          <a:endParaRPr lang="pl-PL"/>
        </a:p>
      </dgm:t>
    </dgm:pt>
    <dgm:pt modelId="{122A0EC4-C309-42CC-BEE8-6CDB22FD9758}">
      <dgm:prSet/>
      <dgm:spPr/>
      <dgm:t>
        <a:bodyPr/>
        <a:lstStyle/>
        <a:p>
          <a:pPr rtl="0"/>
          <a:r>
            <a:rPr lang="pl-PL"/>
            <a:t>Religia – grupa III, IV, V; środa czwartek (od 12.30 do 14.00)</a:t>
          </a:r>
        </a:p>
      </dgm:t>
    </dgm:pt>
    <dgm:pt modelId="{62165359-3CDB-47AA-9119-CE1F611C7468}" type="parTrans" cxnId="{82E382C5-FA53-456B-AB75-DAC8E92545FB}">
      <dgm:prSet/>
      <dgm:spPr/>
      <dgm:t>
        <a:bodyPr/>
        <a:lstStyle/>
        <a:p>
          <a:endParaRPr lang="pl-PL"/>
        </a:p>
      </dgm:t>
    </dgm:pt>
    <dgm:pt modelId="{842115F7-BD4A-4C42-A541-2C4D3E3AFAB1}" type="sibTrans" cxnId="{82E382C5-FA53-456B-AB75-DAC8E92545FB}">
      <dgm:prSet/>
      <dgm:spPr/>
      <dgm:t>
        <a:bodyPr/>
        <a:lstStyle/>
        <a:p>
          <a:endParaRPr lang="pl-PL"/>
        </a:p>
      </dgm:t>
    </dgm:pt>
    <dgm:pt modelId="{DEF1180A-C33D-49C2-BC1B-929D38C3F316}">
      <dgm:prSet/>
      <dgm:spPr/>
      <dgm:t>
        <a:bodyPr/>
        <a:lstStyle/>
        <a:p>
          <a:pPr rtl="0"/>
          <a:r>
            <a:rPr lang="pl-PL"/>
            <a:t>Logopedia – grupa IV, V; poniedziałek, wtorek, środa (12.00 – 13.00)</a:t>
          </a:r>
        </a:p>
      </dgm:t>
    </dgm:pt>
    <dgm:pt modelId="{16CD548A-A3A8-4D7C-9873-84201358D37F}" type="parTrans" cxnId="{41FC5BD7-DE41-4475-B557-83B82B068CAA}">
      <dgm:prSet/>
      <dgm:spPr/>
      <dgm:t>
        <a:bodyPr/>
        <a:lstStyle/>
        <a:p>
          <a:endParaRPr lang="pl-PL"/>
        </a:p>
      </dgm:t>
    </dgm:pt>
    <dgm:pt modelId="{0A0F66B0-CFD3-4F77-885F-89DE7DCFDCA4}" type="sibTrans" cxnId="{41FC5BD7-DE41-4475-B557-83B82B068CAA}">
      <dgm:prSet/>
      <dgm:spPr/>
      <dgm:t>
        <a:bodyPr/>
        <a:lstStyle/>
        <a:p>
          <a:endParaRPr lang="pl-PL"/>
        </a:p>
      </dgm:t>
    </dgm:pt>
    <dgm:pt modelId="{8C0B2077-E4AA-4C3D-9A1E-BAA308F54D52}">
      <dgm:prSet/>
      <dgm:spPr/>
      <dgm:t>
        <a:bodyPr/>
        <a:lstStyle/>
        <a:p>
          <a:pPr rtl="0"/>
          <a:r>
            <a:rPr lang="pl-PL"/>
            <a:t>Zajęcia szachowe – grupa IV, V (14.00 – 16.00)</a:t>
          </a:r>
        </a:p>
      </dgm:t>
    </dgm:pt>
    <dgm:pt modelId="{1B1C77F2-83E7-4124-8E39-16B84DAA3E00}" type="parTrans" cxnId="{33F24D24-6CE5-4D3F-8813-72DA2149DD0F}">
      <dgm:prSet/>
      <dgm:spPr/>
      <dgm:t>
        <a:bodyPr/>
        <a:lstStyle/>
        <a:p>
          <a:endParaRPr lang="pl-PL"/>
        </a:p>
      </dgm:t>
    </dgm:pt>
    <dgm:pt modelId="{A41FB230-BE84-4006-B09E-B4A61AAEADC4}" type="sibTrans" cxnId="{33F24D24-6CE5-4D3F-8813-72DA2149DD0F}">
      <dgm:prSet/>
      <dgm:spPr/>
      <dgm:t>
        <a:bodyPr/>
        <a:lstStyle/>
        <a:p>
          <a:endParaRPr lang="pl-PL"/>
        </a:p>
      </dgm:t>
    </dgm:pt>
    <dgm:pt modelId="{3F04ECBF-F444-45C2-82E6-388B691B348E}">
      <dgm:prSet/>
      <dgm:spPr/>
      <dgm:t>
        <a:bodyPr/>
        <a:lstStyle/>
        <a:p>
          <a:pPr rtl="0"/>
          <a:r>
            <a:rPr lang="pl-PL"/>
            <a:t>Warsztaty edukacyjne – wszystkie grupy w każdy pierwszy wtorek miesiąca (od października)</a:t>
          </a:r>
        </a:p>
      </dgm:t>
    </dgm:pt>
    <dgm:pt modelId="{C00CC426-3237-4A1A-BF07-7E4F4B0C68EF}" type="parTrans" cxnId="{C1B68791-8ED4-49A0-A65A-2D0A67C30D1B}">
      <dgm:prSet/>
      <dgm:spPr/>
      <dgm:t>
        <a:bodyPr/>
        <a:lstStyle/>
        <a:p>
          <a:endParaRPr lang="pl-PL"/>
        </a:p>
      </dgm:t>
    </dgm:pt>
    <dgm:pt modelId="{FAEDD3C6-8787-4AD8-ACA5-30952D5F5173}" type="sibTrans" cxnId="{C1B68791-8ED4-49A0-A65A-2D0A67C30D1B}">
      <dgm:prSet/>
      <dgm:spPr/>
      <dgm:t>
        <a:bodyPr/>
        <a:lstStyle/>
        <a:p>
          <a:endParaRPr lang="pl-PL"/>
        </a:p>
      </dgm:t>
    </dgm:pt>
    <dgm:pt modelId="{3C6811EA-9973-4928-A3EB-C0721DB86F5E}" type="pres">
      <dgm:prSet presAssocID="{E8CFE344-13E6-4669-87FE-627FA1210EC8}" presName="linear" presStyleCnt="0">
        <dgm:presLayoutVars>
          <dgm:animLvl val="lvl"/>
          <dgm:resizeHandles val="exact"/>
        </dgm:presLayoutVars>
      </dgm:prSet>
      <dgm:spPr/>
    </dgm:pt>
    <dgm:pt modelId="{B6B8849A-18CE-491A-9101-EA07B0AD6CC8}" type="pres">
      <dgm:prSet presAssocID="{774C7E56-8EEA-49DB-8E7B-05A7AD08291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80198D7-D642-4E87-A443-42FE4D3A8FF0}" type="pres">
      <dgm:prSet presAssocID="{0519267C-9E3C-4798-951B-F716097AF0EB}" presName="spacer" presStyleCnt="0"/>
      <dgm:spPr/>
    </dgm:pt>
    <dgm:pt modelId="{9E07F4DE-1464-40D6-95DF-6D8FD43A4B6D}" type="pres">
      <dgm:prSet presAssocID="{122A0EC4-C309-42CC-BEE8-6CDB22FD975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AA3EF1B-DB63-45EA-B5B3-3A898559342F}" type="pres">
      <dgm:prSet presAssocID="{842115F7-BD4A-4C42-A541-2C4D3E3AFAB1}" presName="spacer" presStyleCnt="0"/>
      <dgm:spPr/>
    </dgm:pt>
    <dgm:pt modelId="{D7915FC2-256B-4BCD-963B-1716EDABEC3A}" type="pres">
      <dgm:prSet presAssocID="{DEF1180A-C33D-49C2-BC1B-929D38C3F31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9CFAECB-C017-4408-BBF0-ED6419145631}" type="pres">
      <dgm:prSet presAssocID="{0A0F66B0-CFD3-4F77-885F-89DE7DCFDCA4}" presName="spacer" presStyleCnt="0"/>
      <dgm:spPr/>
    </dgm:pt>
    <dgm:pt modelId="{F8BC1FDD-27F3-47F7-ADBD-DC941E805B38}" type="pres">
      <dgm:prSet presAssocID="{8C0B2077-E4AA-4C3D-9A1E-BAA308F54D5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A28F7A6-8E89-4668-B431-1EAFDAC8E503}" type="pres">
      <dgm:prSet presAssocID="{A41FB230-BE84-4006-B09E-B4A61AAEADC4}" presName="spacer" presStyleCnt="0"/>
      <dgm:spPr/>
    </dgm:pt>
    <dgm:pt modelId="{DF0413EB-09C2-4A44-AB35-EE01D33B74F8}" type="pres">
      <dgm:prSet presAssocID="{3F04ECBF-F444-45C2-82E6-388B691B348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69F5C04-DBDF-46A7-A642-0F7FCD3883F4}" type="presOf" srcId="{774C7E56-8EEA-49DB-8E7B-05A7AD08291C}" destId="{B6B8849A-18CE-491A-9101-EA07B0AD6CC8}" srcOrd="0" destOrd="0" presId="urn:microsoft.com/office/officeart/2005/8/layout/vList2"/>
    <dgm:cxn modelId="{8E749E1A-7C25-46D7-8CD1-7BAA11621E2F}" type="presOf" srcId="{E8CFE344-13E6-4669-87FE-627FA1210EC8}" destId="{3C6811EA-9973-4928-A3EB-C0721DB86F5E}" srcOrd="0" destOrd="0" presId="urn:microsoft.com/office/officeart/2005/8/layout/vList2"/>
    <dgm:cxn modelId="{33F24D24-6CE5-4D3F-8813-72DA2149DD0F}" srcId="{E8CFE344-13E6-4669-87FE-627FA1210EC8}" destId="{8C0B2077-E4AA-4C3D-9A1E-BAA308F54D52}" srcOrd="3" destOrd="0" parTransId="{1B1C77F2-83E7-4124-8E39-16B84DAA3E00}" sibTransId="{A41FB230-BE84-4006-B09E-B4A61AAEADC4}"/>
    <dgm:cxn modelId="{1D573D42-1E1F-4FFA-9DBB-1D5464AE8C0D}" type="presOf" srcId="{DEF1180A-C33D-49C2-BC1B-929D38C3F316}" destId="{D7915FC2-256B-4BCD-963B-1716EDABEC3A}" srcOrd="0" destOrd="0" presId="urn:microsoft.com/office/officeart/2005/8/layout/vList2"/>
    <dgm:cxn modelId="{C1B68791-8ED4-49A0-A65A-2D0A67C30D1B}" srcId="{E8CFE344-13E6-4669-87FE-627FA1210EC8}" destId="{3F04ECBF-F444-45C2-82E6-388B691B348E}" srcOrd="4" destOrd="0" parTransId="{C00CC426-3237-4A1A-BF07-7E4F4B0C68EF}" sibTransId="{FAEDD3C6-8787-4AD8-ACA5-30952D5F5173}"/>
    <dgm:cxn modelId="{F9C165C0-5464-4818-A8C2-E6482E7B73D9}" type="presOf" srcId="{8C0B2077-E4AA-4C3D-9A1E-BAA308F54D52}" destId="{F8BC1FDD-27F3-47F7-ADBD-DC941E805B38}" srcOrd="0" destOrd="0" presId="urn:microsoft.com/office/officeart/2005/8/layout/vList2"/>
    <dgm:cxn modelId="{6FBBEAC3-170B-4E84-ACC5-CD4290CBE44D}" type="presOf" srcId="{3F04ECBF-F444-45C2-82E6-388B691B348E}" destId="{DF0413EB-09C2-4A44-AB35-EE01D33B74F8}" srcOrd="0" destOrd="0" presId="urn:microsoft.com/office/officeart/2005/8/layout/vList2"/>
    <dgm:cxn modelId="{82E382C5-FA53-456B-AB75-DAC8E92545FB}" srcId="{E8CFE344-13E6-4669-87FE-627FA1210EC8}" destId="{122A0EC4-C309-42CC-BEE8-6CDB22FD9758}" srcOrd="1" destOrd="0" parTransId="{62165359-3CDB-47AA-9119-CE1F611C7468}" sibTransId="{842115F7-BD4A-4C42-A541-2C4D3E3AFAB1}"/>
    <dgm:cxn modelId="{41FC5BD7-DE41-4475-B557-83B82B068CAA}" srcId="{E8CFE344-13E6-4669-87FE-627FA1210EC8}" destId="{DEF1180A-C33D-49C2-BC1B-929D38C3F316}" srcOrd="2" destOrd="0" parTransId="{16CD548A-A3A8-4D7C-9873-84201358D37F}" sibTransId="{0A0F66B0-CFD3-4F77-885F-89DE7DCFDCA4}"/>
    <dgm:cxn modelId="{8C4A31D8-850A-4531-A430-8C0DCCC353D8}" srcId="{E8CFE344-13E6-4669-87FE-627FA1210EC8}" destId="{774C7E56-8EEA-49DB-8E7B-05A7AD08291C}" srcOrd="0" destOrd="0" parTransId="{2D9F1A24-3A3B-4486-B466-5E85DAAD07E0}" sibTransId="{0519267C-9E3C-4798-951B-F716097AF0EB}"/>
    <dgm:cxn modelId="{915F91DF-5FC3-417E-ACCE-7569819A0532}" type="presOf" srcId="{122A0EC4-C309-42CC-BEE8-6CDB22FD9758}" destId="{9E07F4DE-1464-40D6-95DF-6D8FD43A4B6D}" srcOrd="0" destOrd="0" presId="urn:microsoft.com/office/officeart/2005/8/layout/vList2"/>
    <dgm:cxn modelId="{0680342A-E843-4FD9-B9BF-E7F05BDD0B74}" type="presParOf" srcId="{3C6811EA-9973-4928-A3EB-C0721DB86F5E}" destId="{B6B8849A-18CE-491A-9101-EA07B0AD6CC8}" srcOrd="0" destOrd="0" presId="urn:microsoft.com/office/officeart/2005/8/layout/vList2"/>
    <dgm:cxn modelId="{D0A96084-E50C-44F7-ABEF-E0F13D291904}" type="presParOf" srcId="{3C6811EA-9973-4928-A3EB-C0721DB86F5E}" destId="{080198D7-D642-4E87-A443-42FE4D3A8FF0}" srcOrd="1" destOrd="0" presId="urn:microsoft.com/office/officeart/2005/8/layout/vList2"/>
    <dgm:cxn modelId="{A39702FD-DA1D-4C74-A3C1-E67666BF4FE8}" type="presParOf" srcId="{3C6811EA-9973-4928-A3EB-C0721DB86F5E}" destId="{9E07F4DE-1464-40D6-95DF-6D8FD43A4B6D}" srcOrd="2" destOrd="0" presId="urn:microsoft.com/office/officeart/2005/8/layout/vList2"/>
    <dgm:cxn modelId="{A22553E3-C233-45F8-A329-AE2D207A6EB0}" type="presParOf" srcId="{3C6811EA-9973-4928-A3EB-C0721DB86F5E}" destId="{DAA3EF1B-DB63-45EA-B5B3-3A898559342F}" srcOrd="3" destOrd="0" presId="urn:microsoft.com/office/officeart/2005/8/layout/vList2"/>
    <dgm:cxn modelId="{3EE97A11-F11A-4789-B32E-846053E7991D}" type="presParOf" srcId="{3C6811EA-9973-4928-A3EB-C0721DB86F5E}" destId="{D7915FC2-256B-4BCD-963B-1716EDABEC3A}" srcOrd="4" destOrd="0" presId="urn:microsoft.com/office/officeart/2005/8/layout/vList2"/>
    <dgm:cxn modelId="{92BF64DB-C753-44C4-8EA1-716BB1516E8A}" type="presParOf" srcId="{3C6811EA-9973-4928-A3EB-C0721DB86F5E}" destId="{C9CFAECB-C017-4408-BBF0-ED6419145631}" srcOrd="5" destOrd="0" presId="urn:microsoft.com/office/officeart/2005/8/layout/vList2"/>
    <dgm:cxn modelId="{15D1A813-CCF3-4800-8B18-2376ADB800AB}" type="presParOf" srcId="{3C6811EA-9973-4928-A3EB-C0721DB86F5E}" destId="{F8BC1FDD-27F3-47F7-ADBD-DC941E805B38}" srcOrd="6" destOrd="0" presId="urn:microsoft.com/office/officeart/2005/8/layout/vList2"/>
    <dgm:cxn modelId="{E4CE2613-A4F9-44E4-9EBE-72683CA547DA}" type="presParOf" srcId="{3C6811EA-9973-4928-A3EB-C0721DB86F5E}" destId="{CA28F7A6-8E89-4668-B431-1EAFDAC8E503}" srcOrd="7" destOrd="0" presId="urn:microsoft.com/office/officeart/2005/8/layout/vList2"/>
    <dgm:cxn modelId="{765D6AF4-A66F-4A2F-A07F-F9AD25E8EF6E}" type="presParOf" srcId="{3C6811EA-9973-4928-A3EB-C0721DB86F5E}" destId="{DF0413EB-09C2-4A44-AB35-EE01D33B74F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DFF3E8-D918-468B-8B4F-4375F3454ED3}" type="doc">
      <dgm:prSet loTypeId="urn:microsoft.com/office/officeart/2005/8/layout/cycle4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0757BC65-3A93-4E41-BE4D-11C947B2F1BB}">
      <dgm:prSet/>
      <dgm:spPr/>
      <dgm:t>
        <a:bodyPr/>
        <a:lstStyle/>
        <a:p>
          <a:pPr rtl="0"/>
          <a:r>
            <a:rPr lang="pl-PL"/>
            <a:t>Numer konta </a:t>
          </a:r>
        </a:p>
      </dgm:t>
    </dgm:pt>
    <dgm:pt modelId="{4AC9C80C-4EC8-4B0F-B615-F2DFBA4A34A9}" type="parTrans" cxnId="{0B4CBB75-2CBC-4149-9C0D-8B1A9274E478}">
      <dgm:prSet/>
      <dgm:spPr/>
      <dgm:t>
        <a:bodyPr/>
        <a:lstStyle/>
        <a:p>
          <a:endParaRPr lang="pl-PL"/>
        </a:p>
      </dgm:t>
    </dgm:pt>
    <dgm:pt modelId="{34CA5B65-8A37-4D03-BD8C-B67578FCF8A3}" type="sibTrans" cxnId="{0B4CBB75-2CBC-4149-9C0D-8B1A9274E478}">
      <dgm:prSet/>
      <dgm:spPr/>
      <dgm:t>
        <a:bodyPr/>
        <a:lstStyle/>
        <a:p>
          <a:endParaRPr lang="pl-PL"/>
        </a:p>
      </dgm:t>
    </dgm:pt>
    <dgm:pt modelId="{6849D2FB-F818-44D2-A3FC-23C09D8CC01B}">
      <dgm:prSet/>
      <dgm:spPr/>
      <dgm:t>
        <a:bodyPr/>
        <a:lstStyle/>
        <a:p>
          <a:pPr rtl="0"/>
          <a:r>
            <a:rPr lang="pl-PL" dirty="0"/>
            <a:t>Wpłata do 10 – każdego miesiąca </a:t>
          </a:r>
          <a:br>
            <a:rPr lang="pl-PL" dirty="0"/>
          </a:br>
          <a:r>
            <a:rPr lang="pl-PL" dirty="0"/>
            <a:t>( w grudniu </a:t>
          </a:r>
          <a:br>
            <a:rPr lang="pl-PL" dirty="0"/>
          </a:br>
          <a:r>
            <a:rPr lang="pl-PL" dirty="0"/>
            <a:t>i czerwcu dwie wpłaty)</a:t>
          </a:r>
        </a:p>
      </dgm:t>
    </dgm:pt>
    <dgm:pt modelId="{1AD26394-A504-4AE1-AE57-8050DCF08481}" type="parTrans" cxnId="{6975AC75-87CC-4D88-A38E-9167DFB3D90B}">
      <dgm:prSet/>
      <dgm:spPr/>
      <dgm:t>
        <a:bodyPr/>
        <a:lstStyle/>
        <a:p>
          <a:endParaRPr lang="pl-PL"/>
        </a:p>
      </dgm:t>
    </dgm:pt>
    <dgm:pt modelId="{6CB19A1B-2A52-4609-B068-26FCF299C0CC}" type="sibTrans" cxnId="{6975AC75-87CC-4D88-A38E-9167DFB3D90B}">
      <dgm:prSet/>
      <dgm:spPr/>
      <dgm:t>
        <a:bodyPr/>
        <a:lstStyle/>
        <a:p>
          <a:endParaRPr lang="pl-PL"/>
        </a:p>
      </dgm:t>
    </dgm:pt>
    <dgm:pt modelId="{D9379BF6-6824-434D-8E02-E16279C87E4E}">
      <dgm:prSet/>
      <dgm:spPr/>
      <dgm:t>
        <a:bodyPr/>
        <a:lstStyle/>
        <a:p>
          <a:pPr rtl="0"/>
          <a:r>
            <a:rPr lang="pl-PL" dirty="0">
              <a:solidFill>
                <a:srgbClr val="FF0000"/>
              </a:solidFill>
            </a:rPr>
            <a:t>Stawka żywieniowa – 8,5zł </a:t>
          </a:r>
          <a:br>
            <a:rPr lang="pl-PL" dirty="0">
              <a:solidFill>
                <a:srgbClr val="FF0000"/>
              </a:solidFill>
            </a:rPr>
          </a:br>
          <a:r>
            <a:rPr lang="pl-PL" dirty="0"/>
            <a:t>śniadanie- 2,30 zł</a:t>
          </a:r>
          <a:br>
            <a:rPr lang="pl-PL" dirty="0"/>
          </a:br>
          <a:r>
            <a:rPr lang="pl-PL" dirty="0"/>
            <a:t>obiad-4 zł</a:t>
          </a:r>
          <a:br>
            <a:rPr lang="pl-PL" dirty="0"/>
          </a:br>
          <a:r>
            <a:rPr lang="pl-PL" dirty="0"/>
            <a:t>podwieczorek-2,20</a:t>
          </a:r>
        </a:p>
      </dgm:t>
    </dgm:pt>
    <dgm:pt modelId="{A4F22B98-3025-435B-B68F-6543EC6995E7}" type="parTrans" cxnId="{ABB4D786-4B7C-4208-B003-ACC3FC128A30}">
      <dgm:prSet/>
      <dgm:spPr/>
      <dgm:t>
        <a:bodyPr/>
        <a:lstStyle/>
        <a:p>
          <a:endParaRPr lang="pl-PL"/>
        </a:p>
      </dgm:t>
    </dgm:pt>
    <dgm:pt modelId="{4BCEFA3C-3F6C-452E-B6F8-83E98A68A87E}" type="sibTrans" cxnId="{ABB4D786-4B7C-4208-B003-ACC3FC128A30}">
      <dgm:prSet/>
      <dgm:spPr/>
      <dgm:t>
        <a:bodyPr/>
        <a:lstStyle/>
        <a:p>
          <a:endParaRPr lang="pl-PL"/>
        </a:p>
      </dgm:t>
    </dgm:pt>
    <dgm:pt modelId="{8D847903-A581-4264-9D40-36F036031316}">
      <dgm:prSet/>
      <dgm:spPr/>
      <dgm:t>
        <a:bodyPr/>
        <a:lstStyle/>
        <a:p>
          <a:pPr rtl="0"/>
          <a:r>
            <a:rPr lang="pl-PL" dirty="0"/>
            <a:t>Podstawa programowa </a:t>
          </a:r>
          <a:br>
            <a:rPr lang="pl-PL" dirty="0"/>
          </a:br>
          <a:r>
            <a:rPr lang="pl-PL" dirty="0"/>
            <a:t>(7.30 – 12.30) bezpłatna, </a:t>
          </a:r>
        </a:p>
        <a:p>
          <a:pPr rtl="0"/>
          <a:r>
            <a:rPr lang="pl-PL" dirty="0"/>
            <a:t>każda dodatkowa godzina 1 zł</a:t>
          </a:r>
        </a:p>
      </dgm:t>
    </dgm:pt>
    <dgm:pt modelId="{0F6CC66E-0A8D-4A54-BC7A-33C0FC19A5EA}" type="parTrans" cxnId="{3B9750DD-3597-4817-A1CE-6B5A69A51CB7}">
      <dgm:prSet/>
      <dgm:spPr/>
      <dgm:t>
        <a:bodyPr/>
        <a:lstStyle/>
        <a:p>
          <a:endParaRPr lang="pl-PL"/>
        </a:p>
      </dgm:t>
    </dgm:pt>
    <dgm:pt modelId="{04CA2200-848D-450C-B922-F45E1CE5A4E7}" type="sibTrans" cxnId="{3B9750DD-3597-4817-A1CE-6B5A69A51CB7}">
      <dgm:prSet/>
      <dgm:spPr/>
      <dgm:t>
        <a:bodyPr/>
        <a:lstStyle/>
        <a:p>
          <a:endParaRPr lang="pl-PL"/>
        </a:p>
      </dgm:t>
    </dgm:pt>
    <dgm:pt modelId="{2197960B-4B24-450F-9F11-0815F788CDEB}" type="pres">
      <dgm:prSet presAssocID="{2EDFF3E8-D918-468B-8B4F-4375F3454ED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B3EFC0EE-61D0-444B-82C0-DA0E60EADB79}" type="pres">
      <dgm:prSet presAssocID="{2EDFF3E8-D918-468B-8B4F-4375F3454ED3}" presName="children" presStyleCnt="0"/>
      <dgm:spPr/>
    </dgm:pt>
    <dgm:pt modelId="{F0DFD733-04DD-4F76-AF87-C3993B538652}" type="pres">
      <dgm:prSet presAssocID="{2EDFF3E8-D918-468B-8B4F-4375F3454ED3}" presName="childPlaceholder" presStyleCnt="0"/>
      <dgm:spPr/>
    </dgm:pt>
    <dgm:pt modelId="{59DB727C-B82F-4E67-B624-79B4202D5FAB}" type="pres">
      <dgm:prSet presAssocID="{2EDFF3E8-D918-468B-8B4F-4375F3454ED3}" presName="circle" presStyleCnt="0"/>
      <dgm:spPr/>
    </dgm:pt>
    <dgm:pt modelId="{C9E95A0E-BDF1-40EB-90B4-D08F71559A44}" type="pres">
      <dgm:prSet presAssocID="{2EDFF3E8-D918-468B-8B4F-4375F3454ED3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1592F28E-F5FE-49E9-BF1C-41D395DCB51B}" type="pres">
      <dgm:prSet presAssocID="{2EDFF3E8-D918-468B-8B4F-4375F3454ED3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730A953-AB05-4DF8-B184-412704182795}" type="pres">
      <dgm:prSet presAssocID="{2EDFF3E8-D918-468B-8B4F-4375F3454ED3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5DFBD0EC-ADA4-440F-A195-8812FBF152A3}" type="pres">
      <dgm:prSet presAssocID="{2EDFF3E8-D918-468B-8B4F-4375F3454ED3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61D295D1-2A49-4A2F-880C-E27ACFC4353B}" type="pres">
      <dgm:prSet presAssocID="{2EDFF3E8-D918-468B-8B4F-4375F3454ED3}" presName="quadrantPlaceholder" presStyleCnt="0"/>
      <dgm:spPr/>
    </dgm:pt>
    <dgm:pt modelId="{2A9CF0AE-EC6C-4AC2-BB47-FC77FCB646C6}" type="pres">
      <dgm:prSet presAssocID="{2EDFF3E8-D918-468B-8B4F-4375F3454ED3}" presName="center1" presStyleLbl="fgShp" presStyleIdx="0" presStyleCnt="2"/>
      <dgm:spPr/>
    </dgm:pt>
    <dgm:pt modelId="{9816A22E-B0A4-4A03-A742-818356EF5137}" type="pres">
      <dgm:prSet presAssocID="{2EDFF3E8-D918-468B-8B4F-4375F3454ED3}" presName="center2" presStyleLbl="fgShp" presStyleIdx="1" presStyleCnt="2"/>
      <dgm:spPr/>
    </dgm:pt>
  </dgm:ptLst>
  <dgm:cxnLst>
    <dgm:cxn modelId="{6975AC75-87CC-4D88-A38E-9167DFB3D90B}" srcId="{2EDFF3E8-D918-468B-8B4F-4375F3454ED3}" destId="{6849D2FB-F818-44D2-A3FC-23C09D8CC01B}" srcOrd="1" destOrd="0" parTransId="{1AD26394-A504-4AE1-AE57-8050DCF08481}" sibTransId="{6CB19A1B-2A52-4609-B068-26FCF299C0CC}"/>
    <dgm:cxn modelId="{0B4CBB75-2CBC-4149-9C0D-8B1A9274E478}" srcId="{2EDFF3E8-D918-468B-8B4F-4375F3454ED3}" destId="{0757BC65-3A93-4E41-BE4D-11C947B2F1BB}" srcOrd="0" destOrd="0" parTransId="{4AC9C80C-4EC8-4B0F-B615-F2DFBA4A34A9}" sibTransId="{34CA5B65-8A37-4D03-BD8C-B67578FCF8A3}"/>
    <dgm:cxn modelId="{ABB4D786-4B7C-4208-B003-ACC3FC128A30}" srcId="{2EDFF3E8-D918-468B-8B4F-4375F3454ED3}" destId="{D9379BF6-6824-434D-8E02-E16279C87E4E}" srcOrd="2" destOrd="0" parTransId="{A4F22B98-3025-435B-B68F-6543EC6995E7}" sibTransId="{4BCEFA3C-3F6C-452E-B6F8-83E98A68A87E}"/>
    <dgm:cxn modelId="{D26E118D-1256-4979-BE42-E9FC0671F98C}" type="presOf" srcId="{2EDFF3E8-D918-468B-8B4F-4375F3454ED3}" destId="{2197960B-4B24-450F-9F11-0815F788CDEB}" srcOrd="0" destOrd="0" presId="urn:microsoft.com/office/officeart/2005/8/layout/cycle4"/>
    <dgm:cxn modelId="{413EA891-9997-4934-95DE-F616AA39CC5A}" type="presOf" srcId="{D9379BF6-6824-434D-8E02-E16279C87E4E}" destId="{B730A953-AB05-4DF8-B184-412704182795}" srcOrd="0" destOrd="0" presId="urn:microsoft.com/office/officeart/2005/8/layout/cycle4"/>
    <dgm:cxn modelId="{3B9750DD-3597-4817-A1CE-6B5A69A51CB7}" srcId="{2EDFF3E8-D918-468B-8B4F-4375F3454ED3}" destId="{8D847903-A581-4264-9D40-36F036031316}" srcOrd="3" destOrd="0" parTransId="{0F6CC66E-0A8D-4A54-BC7A-33C0FC19A5EA}" sibTransId="{04CA2200-848D-450C-B922-F45E1CE5A4E7}"/>
    <dgm:cxn modelId="{7D62B0E3-BFAE-468E-AC9D-1268A1BB0A56}" type="presOf" srcId="{6849D2FB-F818-44D2-A3FC-23C09D8CC01B}" destId="{1592F28E-F5FE-49E9-BF1C-41D395DCB51B}" srcOrd="0" destOrd="0" presId="urn:microsoft.com/office/officeart/2005/8/layout/cycle4"/>
    <dgm:cxn modelId="{51E0FAE4-7BC5-49A3-8BC9-4B6B81337C7F}" type="presOf" srcId="{8D847903-A581-4264-9D40-36F036031316}" destId="{5DFBD0EC-ADA4-440F-A195-8812FBF152A3}" srcOrd="0" destOrd="0" presId="urn:microsoft.com/office/officeart/2005/8/layout/cycle4"/>
    <dgm:cxn modelId="{73A3A1F5-661F-478C-B379-06AE1B3892F8}" type="presOf" srcId="{0757BC65-3A93-4E41-BE4D-11C947B2F1BB}" destId="{C9E95A0E-BDF1-40EB-90B4-D08F71559A44}" srcOrd="0" destOrd="0" presId="urn:microsoft.com/office/officeart/2005/8/layout/cycle4"/>
    <dgm:cxn modelId="{BFA5860A-4335-45D5-AA91-FCE369238701}" type="presParOf" srcId="{2197960B-4B24-450F-9F11-0815F788CDEB}" destId="{B3EFC0EE-61D0-444B-82C0-DA0E60EADB79}" srcOrd="0" destOrd="0" presId="urn:microsoft.com/office/officeart/2005/8/layout/cycle4"/>
    <dgm:cxn modelId="{817A93BC-CFD1-4D38-85E2-46C29F28D2B1}" type="presParOf" srcId="{B3EFC0EE-61D0-444B-82C0-DA0E60EADB79}" destId="{F0DFD733-04DD-4F76-AF87-C3993B538652}" srcOrd="0" destOrd="0" presId="urn:microsoft.com/office/officeart/2005/8/layout/cycle4"/>
    <dgm:cxn modelId="{AEDE80DC-2A1A-4CF9-808B-DFCBA7C17A49}" type="presParOf" srcId="{2197960B-4B24-450F-9F11-0815F788CDEB}" destId="{59DB727C-B82F-4E67-B624-79B4202D5FAB}" srcOrd="1" destOrd="0" presId="urn:microsoft.com/office/officeart/2005/8/layout/cycle4"/>
    <dgm:cxn modelId="{0D8CC190-0909-4D5A-B780-51D77BF31BA0}" type="presParOf" srcId="{59DB727C-B82F-4E67-B624-79B4202D5FAB}" destId="{C9E95A0E-BDF1-40EB-90B4-D08F71559A44}" srcOrd="0" destOrd="0" presId="urn:microsoft.com/office/officeart/2005/8/layout/cycle4"/>
    <dgm:cxn modelId="{2A1C67D2-4634-47A4-847E-0F274D43FCD7}" type="presParOf" srcId="{59DB727C-B82F-4E67-B624-79B4202D5FAB}" destId="{1592F28E-F5FE-49E9-BF1C-41D395DCB51B}" srcOrd="1" destOrd="0" presId="urn:microsoft.com/office/officeart/2005/8/layout/cycle4"/>
    <dgm:cxn modelId="{6F7B19FC-1ED3-4DBC-8591-02C7A36C61A6}" type="presParOf" srcId="{59DB727C-B82F-4E67-B624-79B4202D5FAB}" destId="{B730A953-AB05-4DF8-B184-412704182795}" srcOrd="2" destOrd="0" presId="urn:microsoft.com/office/officeart/2005/8/layout/cycle4"/>
    <dgm:cxn modelId="{C8617F37-9ECA-455F-8746-1E4108D52E10}" type="presParOf" srcId="{59DB727C-B82F-4E67-B624-79B4202D5FAB}" destId="{5DFBD0EC-ADA4-440F-A195-8812FBF152A3}" srcOrd="3" destOrd="0" presId="urn:microsoft.com/office/officeart/2005/8/layout/cycle4"/>
    <dgm:cxn modelId="{E2BE92A2-ED86-4BAF-BC05-99A05B4F7CBD}" type="presParOf" srcId="{59DB727C-B82F-4E67-B624-79B4202D5FAB}" destId="{61D295D1-2A49-4A2F-880C-E27ACFC4353B}" srcOrd="4" destOrd="0" presId="urn:microsoft.com/office/officeart/2005/8/layout/cycle4"/>
    <dgm:cxn modelId="{4F374B52-F4E6-4264-B918-423206FDCE21}" type="presParOf" srcId="{2197960B-4B24-450F-9F11-0815F788CDEB}" destId="{2A9CF0AE-EC6C-4AC2-BB47-FC77FCB646C6}" srcOrd="2" destOrd="0" presId="urn:microsoft.com/office/officeart/2005/8/layout/cycle4"/>
    <dgm:cxn modelId="{86287D60-CEDD-4240-989D-86F49EB4906B}" type="presParOf" srcId="{2197960B-4B24-450F-9F11-0815F788CDEB}" destId="{9816A22E-B0A4-4A03-A742-818356EF513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1D666B-4B97-4FCB-87ED-37A3E800C60B}" type="doc">
      <dgm:prSet loTypeId="urn:microsoft.com/office/officeart/2005/8/layout/pyramid1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198583D2-AEF4-4419-84FE-7D75F2789F10}">
      <dgm:prSet/>
      <dgm:spPr/>
      <dgm:t>
        <a:bodyPr/>
        <a:lstStyle/>
        <a:p>
          <a:pPr rtl="0"/>
          <a:r>
            <a:rPr lang="pl-PL"/>
            <a:t>InterRisk</a:t>
          </a:r>
        </a:p>
      </dgm:t>
    </dgm:pt>
    <dgm:pt modelId="{A1D10FF4-6247-4182-9938-E5DA6781422A}" type="parTrans" cxnId="{7863FD78-F09D-49BE-90FF-9B4B4693D342}">
      <dgm:prSet/>
      <dgm:spPr/>
      <dgm:t>
        <a:bodyPr/>
        <a:lstStyle/>
        <a:p>
          <a:endParaRPr lang="pl-PL"/>
        </a:p>
      </dgm:t>
    </dgm:pt>
    <dgm:pt modelId="{790E1EF3-1F85-411B-9FEE-3EE46E21C4AF}" type="sibTrans" cxnId="{7863FD78-F09D-49BE-90FF-9B4B4693D342}">
      <dgm:prSet/>
      <dgm:spPr/>
      <dgm:t>
        <a:bodyPr/>
        <a:lstStyle/>
        <a:p>
          <a:endParaRPr lang="pl-PL"/>
        </a:p>
      </dgm:t>
    </dgm:pt>
    <dgm:pt modelId="{6F272706-B891-4F4D-BA87-850908A7A12B}">
      <dgm:prSet/>
      <dgm:spPr/>
      <dgm:t>
        <a:bodyPr/>
        <a:lstStyle/>
        <a:p>
          <a:pPr rtl="0"/>
          <a:r>
            <a:rPr lang="pl-PL" dirty="0"/>
            <a:t>Suma ubezpieczenia 18.000 zł</a:t>
          </a:r>
        </a:p>
      </dgm:t>
    </dgm:pt>
    <dgm:pt modelId="{D769A9AE-0AD3-4A01-B675-B0449A26B5C9}" type="parTrans" cxnId="{0F6D2A04-6AA7-4762-B124-64D8849CF1AF}">
      <dgm:prSet/>
      <dgm:spPr/>
      <dgm:t>
        <a:bodyPr/>
        <a:lstStyle/>
        <a:p>
          <a:endParaRPr lang="pl-PL"/>
        </a:p>
      </dgm:t>
    </dgm:pt>
    <dgm:pt modelId="{6D346BC7-2D2B-440A-AD62-F637624D6DAC}" type="sibTrans" cxnId="{0F6D2A04-6AA7-4762-B124-64D8849CF1AF}">
      <dgm:prSet/>
      <dgm:spPr/>
      <dgm:t>
        <a:bodyPr/>
        <a:lstStyle/>
        <a:p>
          <a:endParaRPr lang="pl-PL"/>
        </a:p>
      </dgm:t>
    </dgm:pt>
    <dgm:pt modelId="{697C0320-C2E6-42D8-89BC-C41C48DE6601}">
      <dgm:prSet/>
      <dgm:spPr/>
      <dgm:t>
        <a:bodyPr/>
        <a:lstStyle/>
        <a:p>
          <a:pPr rtl="0"/>
          <a:r>
            <a:rPr lang="pl-PL" dirty="0"/>
            <a:t>Składka 45 zł</a:t>
          </a:r>
        </a:p>
      </dgm:t>
    </dgm:pt>
    <dgm:pt modelId="{9AB4A431-01EC-4B58-A0F0-7DE7B5CB889C}" type="parTrans" cxnId="{F695CB9B-FEA6-404A-A323-00B718316857}">
      <dgm:prSet/>
      <dgm:spPr/>
      <dgm:t>
        <a:bodyPr/>
        <a:lstStyle/>
        <a:p>
          <a:endParaRPr lang="pl-PL"/>
        </a:p>
      </dgm:t>
    </dgm:pt>
    <dgm:pt modelId="{46DF6C91-419D-4281-AB06-982AE7959325}" type="sibTrans" cxnId="{F695CB9B-FEA6-404A-A323-00B718316857}">
      <dgm:prSet/>
      <dgm:spPr/>
      <dgm:t>
        <a:bodyPr/>
        <a:lstStyle/>
        <a:p>
          <a:endParaRPr lang="pl-PL"/>
        </a:p>
      </dgm:t>
    </dgm:pt>
    <dgm:pt modelId="{AE858485-3B1E-49BC-811D-F3BBF099533A}">
      <dgm:prSet/>
      <dgm:spPr/>
      <dgm:t>
        <a:bodyPr/>
        <a:lstStyle/>
        <a:p>
          <a:pPr rtl="0"/>
          <a:r>
            <a:rPr lang="pl-PL"/>
            <a:t>Ubezpieczenie dobrowolne</a:t>
          </a:r>
        </a:p>
      </dgm:t>
    </dgm:pt>
    <dgm:pt modelId="{3248AAF8-4064-4000-A3C7-4091E326C60E}" type="parTrans" cxnId="{BF2719A2-32B2-4A28-B297-B27075A4DCA8}">
      <dgm:prSet/>
      <dgm:spPr/>
      <dgm:t>
        <a:bodyPr/>
        <a:lstStyle/>
        <a:p>
          <a:endParaRPr lang="pl-PL"/>
        </a:p>
      </dgm:t>
    </dgm:pt>
    <dgm:pt modelId="{B3BA3E87-7DB5-48B1-9FEB-977831086FC9}" type="sibTrans" cxnId="{BF2719A2-32B2-4A28-B297-B27075A4DCA8}">
      <dgm:prSet/>
      <dgm:spPr/>
      <dgm:t>
        <a:bodyPr/>
        <a:lstStyle/>
        <a:p>
          <a:endParaRPr lang="pl-PL"/>
        </a:p>
      </dgm:t>
    </dgm:pt>
    <dgm:pt modelId="{7EDE0634-FACA-4818-A141-1A6CB0F294AE}" type="pres">
      <dgm:prSet presAssocID="{4F1D666B-4B97-4FCB-87ED-37A3E800C60B}" presName="Name0" presStyleCnt="0">
        <dgm:presLayoutVars>
          <dgm:dir/>
          <dgm:animLvl val="lvl"/>
          <dgm:resizeHandles val="exact"/>
        </dgm:presLayoutVars>
      </dgm:prSet>
      <dgm:spPr/>
    </dgm:pt>
    <dgm:pt modelId="{B7161702-6187-4DD0-B59B-48B3FB0BB8AE}" type="pres">
      <dgm:prSet presAssocID="{198583D2-AEF4-4419-84FE-7D75F2789F10}" presName="Name8" presStyleCnt="0"/>
      <dgm:spPr/>
    </dgm:pt>
    <dgm:pt modelId="{FAFBB841-671C-456A-A7DF-57296661E660}" type="pres">
      <dgm:prSet presAssocID="{198583D2-AEF4-4419-84FE-7D75F2789F10}" presName="level" presStyleLbl="node1" presStyleIdx="0" presStyleCnt="4">
        <dgm:presLayoutVars>
          <dgm:chMax val="1"/>
          <dgm:bulletEnabled val="1"/>
        </dgm:presLayoutVars>
      </dgm:prSet>
      <dgm:spPr/>
    </dgm:pt>
    <dgm:pt modelId="{5F409227-13AF-463B-ACA6-515CCEAC672B}" type="pres">
      <dgm:prSet presAssocID="{198583D2-AEF4-4419-84FE-7D75F2789F1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8C9EEE5-6164-4EB9-9659-DBEC297CACA9}" type="pres">
      <dgm:prSet presAssocID="{6F272706-B891-4F4D-BA87-850908A7A12B}" presName="Name8" presStyleCnt="0"/>
      <dgm:spPr/>
    </dgm:pt>
    <dgm:pt modelId="{F3312DDB-F28F-45CD-92BE-438C2598DE46}" type="pres">
      <dgm:prSet presAssocID="{6F272706-B891-4F4D-BA87-850908A7A12B}" presName="level" presStyleLbl="node1" presStyleIdx="1" presStyleCnt="4">
        <dgm:presLayoutVars>
          <dgm:chMax val="1"/>
          <dgm:bulletEnabled val="1"/>
        </dgm:presLayoutVars>
      </dgm:prSet>
      <dgm:spPr/>
    </dgm:pt>
    <dgm:pt modelId="{3795EF46-A71B-4350-95B8-CE6E24A1AC95}" type="pres">
      <dgm:prSet presAssocID="{6F272706-B891-4F4D-BA87-850908A7A12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E19690F-98C6-4105-A558-C2A4FB99009E}" type="pres">
      <dgm:prSet presAssocID="{697C0320-C2E6-42D8-89BC-C41C48DE6601}" presName="Name8" presStyleCnt="0"/>
      <dgm:spPr/>
    </dgm:pt>
    <dgm:pt modelId="{98D2FAC3-6469-4D91-B327-794CD91F6DA5}" type="pres">
      <dgm:prSet presAssocID="{697C0320-C2E6-42D8-89BC-C41C48DE6601}" presName="level" presStyleLbl="node1" presStyleIdx="2" presStyleCnt="4">
        <dgm:presLayoutVars>
          <dgm:chMax val="1"/>
          <dgm:bulletEnabled val="1"/>
        </dgm:presLayoutVars>
      </dgm:prSet>
      <dgm:spPr/>
    </dgm:pt>
    <dgm:pt modelId="{B35BF7BD-E57C-4EEE-AD3E-4D6F19C054A9}" type="pres">
      <dgm:prSet presAssocID="{697C0320-C2E6-42D8-89BC-C41C48DE660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6890724-4F82-4413-8794-FDAABD43BDC5}" type="pres">
      <dgm:prSet presAssocID="{AE858485-3B1E-49BC-811D-F3BBF099533A}" presName="Name8" presStyleCnt="0"/>
      <dgm:spPr/>
    </dgm:pt>
    <dgm:pt modelId="{9A6B4A13-0E21-4C47-9115-593846393548}" type="pres">
      <dgm:prSet presAssocID="{AE858485-3B1E-49BC-811D-F3BBF099533A}" presName="level" presStyleLbl="node1" presStyleIdx="3" presStyleCnt="4">
        <dgm:presLayoutVars>
          <dgm:chMax val="1"/>
          <dgm:bulletEnabled val="1"/>
        </dgm:presLayoutVars>
      </dgm:prSet>
      <dgm:spPr/>
    </dgm:pt>
    <dgm:pt modelId="{1F69FBAD-2E1A-492F-B25F-79E0FD0E017E}" type="pres">
      <dgm:prSet presAssocID="{AE858485-3B1E-49BC-811D-F3BBF099533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F6D2A04-6AA7-4762-B124-64D8849CF1AF}" srcId="{4F1D666B-4B97-4FCB-87ED-37A3E800C60B}" destId="{6F272706-B891-4F4D-BA87-850908A7A12B}" srcOrd="1" destOrd="0" parTransId="{D769A9AE-0AD3-4A01-B675-B0449A26B5C9}" sibTransId="{6D346BC7-2D2B-440A-AD62-F637624D6DAC}"/>
    <dgm:cxn modelId="{CE1F273B-E324-442D-948A-3C2D5C2C2558}" type="presOf" srcId="{AE858485-3B1E-49BC-811D-F3BBF099533A}" destId="{1F69FBAD-2E1A-492F-B25F-79E0FD0E017E}" srcOrd="1" destOrd="0" presId="urn:microsoft.com/office/officeart/2005/8/layout/pyramid1"/>
    <dgm:cxn modelId="{9C0BB03B-03F2-4BBE-9000-5F6D5B2CECC6}" type="presOf" srcId="{198583D2-AEF4-4419-84FE-7D75F2789F10}" destId="{FAFBB841-671C-456A-A7DF-57296661E660}" srcOrd="0" destOrd="0" presId="urn:microsoft.com/office/officeart/2005/8/layout/pyramid1"/>
    <dgm:cxn modelId="{ECE6FF4A-30DF-42B4-B1B9-333A5958DD31}" type="presOf" srcId="{AE858485-3B1E-49BC-811D-F3BBF099533A}" destId="{9A6B4A13-0E21-4C47-9115-593846393548}" srcOrd="0" destOrd="0" presId="urn:microsoft.com/office/officeart/2005/8/layout/pyramid1"/>
    <dgm:cxn modelId="{CC597975-4899-470F-A9B9-B677D59F70B8}" type="presOf" srcId="{697C0320-C2E6-42D8-89BC-C41C48DE6601}" destId="{B35BF7BD-E57C-4EEE-AD3E-4D6F19C054A9}" srcOrd="1" destOrd="0" presId="urn:microsoft.com/office/officeart/2005/8/layout/pyramid1"/>
    <dgm:cxn modelId="{7863FD78-F09D-49BE-90FF-9B4B4693D342}" srcId="{4F1D666B-4B97-4FCB-87ED-37A3E800C60B}" destId="{198583D2-AEF4-4419-84FE-7D75F2789F10}" srcOrd="0" destOrd="0" parTransId="{A1D10FF4-6247-4182-9938-E5DA6781422A}" sibTransId="{790E1EF3-1F85-411B-9FEE-3EE46E21C4AF}"/>
    <dgm:cxn modelId="{54E8509A-09F9-4CAD-9E96-80E74421BEF5}" type="presOf" srcId="{6F272706-B891-4F4D-BA87-850908A7A12B}" destId="{F3312DDB-F28F-45CD-92BE-438C2598DE46}" srcOrd="0" destOrd="0" presId="urn:microsoft.com/office/officeart/2005/8/layout/pyramid1"/>
    <dgm:cxn modelId="{F695CB9B-FEA6-404A-A323-00B718316857}" srcId="{4F1D666B-4B97-4FCB-87ED-37A3E800C60B}" destId="{697C0320-C2E6-42D8-89BC-C41C48DE6601}" srcOrd="2" destOrd="0" parTransId="{9AB4A431-01EC-4B58-A0F0-7DE7B5CB889C}" sibTransId="{46DF6C91-419D-4281-AB06-982AE7959325}"/>
    <dgm:cxn modelId="{BF2719A2-32B2-4A28-B297-B27075A4DCA8}" srcId="{4F1D666B-4B97-4FCB-87ED-37A3E800C60B}" destId="{AE858485-3B1E-49BC-811D-F3BBF099533A}" srcOrd="3" destOrd="0" parTransId="{3248AAF8-4064-4000-A3C7-4091E326C60E}" sibTransId="{B3BA3E87-7DB5-48B1-9FEB-977831086FC9}"/>
    <dgm:cxn modelId="{6DD92CB4-FB13-41A3-9AE6-A30F6464E12F}" type="presOf" srcId="{697C0320-C2E6-42D8-89BC-C41C48DE6601}" destId="{98D2FAC3-6469-4D91-B327-794CD91F6DA5}" srcOrd="0" destOrd="0" presId="urn:microsoft.com/office/officeart/2005/8/layout/pyramid1"/>
    <dgm:cxn modelId="{2D35C9B6-911E-4118-BCCD-F6F2BF8A7FE9}" type="presOf" srcId="{4F1D666B-4B97-4FCB-87ED-37A3E800C60B}" destId="{7EDE0634-FACA-4818-A141-1A6CB0F294AE}" srcOrd="0" destOrd="0" presId="urn:microsoft.com/office/officeart/2005/8/layout/pyramid1"/>
    <dgm:cxn modelId="{088BD0D2-D463-446B-9E6C-3F99FF3DB27B}" type="presOf" srcId="{6F272706-B891-4F4D-BA87-850908A7A12B}" destId="{3795EF46-A71B-4350-95B8-CE6E24A1AC95}" srcOrd="1" destOrd="0" presId="urn:microsoft.com/office/officeart/2005/8/layout/pyramid1"/>
    <dgm:cxn modelId="{59699EE7-336B-4893-A9A9-6B78F92CF54C}" type="presOf" srcId="{198583D2-AEF4-4419-84FE-7D75F2789F10}" destId="{5F409227-13AF-463B-ACA6-515CCEAC672B}" srcOrd="1" destOrd="0" presId="urn:microsoft.com/office/officeart/2005/8/layout/pyramid1"/>
    <dgm:cxn modelId="{26182879-7DF0-4CAC-91E2-71C1EE28599B}" type="presParOf" srcId="{7EDE0634-FACA-4818-A141-1A6CB0F294AE}" destId="{B7161702-6187-4DD0-B59B-48B3FB0BB8AE}" srcOrd="0" destOrd="0" presId="urn:microsoft.com/office/officeart/2005/8/layout/pyramid1"/>
    <dgm:cxn modelId="{3FD79076-2120-4FF4-BD01-DCF12C93DAC3}" type="presParOf" srcId="{B7161702-6187-4DD0-B59B-48B3FB0BB8AE}" destId="{FAFBB841-671C-456A-A7DF-57296661E660}" srcOrd="0" destOrd="0" presId="urn:microsoft.com/office/officeart/2005/8/layout/pyramid1"/>
    <dgm:cxn modelId="{A68E1C1B-FE86-4169-87BC-F6A78E519D2B}" type="presParOf" srcId="{B7161702-6187-4DD0-B59B-48B3FB0BB8AE}" destId="{5F409227-13AF-463B-ACA6-515CCEAC672B}" srcOrd="1" destOrd="0" presId="urn:microsoft.com/office/officeart/2005/8/layout/pyramid1"/>
    <dgm:cxn modelId="{94C957C1-0BAF-413A-B00F-B9941D591653}" type="presParOf" srcId="{7EDE0634-FACA-4818-A141-1A6CB0F294AE}" destId="{58C9EEE5-6164-4EB9-9659-DBEC297CACA9}" srcOrd="1" destOrd="0" presId="urn:microsoft.com/office/officeart/2005/8/layout/pyramid1"/>
    <dgm:cxn modelId="{C4D0F0C8-210F-4A46-96A1-D5B190B5FD98}" type="presParOf" srcId="{58C9EEE5-6164-4EB9-9659-DBEC297CACA9}" destId="{F3312DDB-F28F-45CD-92BE-438C2598DE46}" srcOrd="0" destOrd="0" presId="urn:microsoft.com/office/officeart/2005/8/layout/pyramid1"/>
    <dgm:cxn modelId="{AC5FC1C6-DFA2-4045-9AE2-848A80928D73}" type="presParOf" srcId="{58C9EEE5-6164-4EB9-9659-DBEC297CACA9}" destId="{3795EF46-A71B-4350-95B8-CE6E24A1AC95}" srcOrd="1" destOrd="0" presId="urn:microsoft.com/office/officeart/2005/8/layout/pyramid1"/>
    <dgm:cxn modelId="{B7128A76-5F0B-48E2-BD0A-175E06179E60}" type="presParOf" srcId="{7EDE0634-FACA-4818-A141-1A6CB0F294AE}" destId="{BE19690F-98C6-4105-A558-C2A4FB99009E}" srcOrd="2" destOrd="0" presId="urn:microsoft.com/office/officeart/2005/8/layout/pyramid1"/>
    <dgm:cxn modelId="{3CBFBB62-5289-426B-95C9-1CB05A7D6EC6}" type="presParOf" srcId="{BE19690F-98C6-4105-A558-C2A4FB99009E}" destId="{98D2FAC3-6469-4D91-B327-794CD91F6DA5}" srcOrd="0" destOrd="0" presId="urn:microsoft.com/office/officeart/2005/8/layout/pyramid1"/>
    <dgm:cxn modelId="{0B1C017E-4C4C-4237-9F6C-4BDF915F945E}" type="presParOf" srcId="{BE19690F-98C6-4105-A558-C2A4FB99009E}" destId="{B35BF7BD-E57C-4EEE-AD3E-4D6F19C054A9}" srcOrd="1" destOrd="0" presId="urn:microsoft.com/office/officeart/2005/8/layout/pyramid1"/>
    <dgm:cxn modelId="{70675C10-8A77-40B9-B093-8647131FA8D4}" type="presParOf" srcId="{7EDE0634-FACA-4818-A141-1A6CB0F294AE}" destId="{56890724-4F82-4413-8794-FDAABD43BDC5}" srcOrd="3" destOrd="0" presId="urn:microsoft.com/office/officeart/2005/8/layout/pyramid1"/>
    <dgm:cxn modelId="{33DBB95A-EF41-4A17-826A-0E20612F0CFE}" type="presParOf" srcId="{56890724-4F82-4413-8794-FDAABD43BDC5}" destId="{9A6B4A13-0E21-4C47-9115-593846393548}" srcOrd="0" destOrd="0" presId="urn:microsoft.com/office/officeart/2005/8/layout/pyramid1"/>
    <dgm:cxn modelId="{BC5594FE-2A12-4645-B55E-C9DA9B7C09FF}" type="presParOf" srcId="{56890724-4F82-4413-8794-FDAABD43BDC5}" destId="{1F69FBAD-2E1A-492F-B25F-79E0FD0E017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F2449E-B07F-4F5D-A9B2-1565A63CBC6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172E7394-7F68-4B4A-B976-7D6BDD9FA098}">
      <dgm:prSet phldrT="[Tekst]" custT="1"/>
      <dgm:spPr/>
      <dgm:t>
        <a:bodyPr/>
        <a:lstStyle/>
        <a:p>
          <a:r>
            <a:rPr lang="pl-PL" sz="2000" dirty="0"/>
            <a:t>Roczny plan pracy</a:t>
          </a:r>
        </a:p>
      </dgm:t>
    </dgm:pt>
    <dgm:pt modelId="{60EF0EEF-6E86-45D9-B67C-122434C39C26}" type="parTrans" cxnId="{D989DA8C-51BF-4FC2-BF5E-CDF65F985C36}">
      <dgm:prSet/>
      <dgm:spPr/>
      <dgm:t>
        <a:bodyPr/>
        <a:lstStyle/>
        <a:p>
          <a:endParaRPr lang="pl-PL"/>
        </a:p>
      </dgm:t>
    </dgm:pt>
    <dgm:pt modelId="{CA8CBD7A-7368-4D18-BE9E-C6DA141B02D5}" type="sibTrans" cxnId="{D989DA8C-51BF-4FC2-BF5E-CDF65F985C36}">
      <dgm:prSet/>
      <dgm:spPr/>
      <dgm:t>
        <a:bodyPr/>
        <a:lstStyle/>
        <a:p>
          <a:endParaRPr lang="pl-PL"/>
        </a:p>
      </dgm:t>
    </dgm:pt>
    <dgm:pt modelId="{764885C1-3CDE-4A37-986E-5AE5D6D24DD0}">
      <dgm:prSet phldrT="[Tekst]" custT="1"/>
      <dgm:spPr/>
      <dgm:t>
        <a:bodyPr/>
        <a:lstStyle/>
        <a:p>
          <a:r>
            <a:rPr lang="pl-PL" sz="1200" dirty="0"/>
            <a:t>Dzień przedszkolaka</a:t>
          </a:r>
        </a:p>
      </dgm:t>
    </dgm:pt>
    <dgm:pt modelId="{0E74B5A3-5826-42CD-A366-A116B4B9CAB9}" type="parTrans" cxnId="{644CA3EC-EFEA-413C-BE12-99F028B7E393}">
      <dgm:prSet/>
      <dgm:spPr/>
      <dgm:t>
        <a:bodyPr/>
        <a:lstStyle/>
        <a:p>
          <a:endParaRPr lang="pl-PL"/>
        </a:p>
      </dgm:t>
    </dgm:pt>
    <dgm:pt modelId="{505D69FD-2061-416D-8988-F0EA4115C50C}" type="sibTrans" cxnId="{644CA3EC-EFEA-413C-BE12-99F028B7E393}">
      <dgm:prSet/>
      <dgm:spPr/>
      <dgm:t>
        <a:bodyPr/>
        <a:lstStyle/>
        <a:p>
          <a:endParaRPr lang="pl-PL"/>
        </a:p>
      </dgm:t>
    </dgm:pt>
    <dgm:pt modelId="{0D9B4980-968B-4469-92AC-0E1C6A201D37}">
      <dgm:prSet phldrT="[Tekst]" phldr="1"/>
      <dgm:spPr/>
      <dgm:t>
        <a:bodyPr/>
        <a:lstStyle/>
        <a:p>
          <a:endParaRPr lang="pl-PL" dirty="0"/>
        </a:p>
      </dgm:t>
    </dgm:pt>
    <dgm:pt modelId="{0B19B863-C9CD-437C-A92D-64B53C66AEAC}" type="parTrans" cxnId="{DF8BF330-3A4E-46D9-BC97-16549D04C1AC}">
      <dgm:prSet/>
      <dgm:spPr/>
      <dgm:t>
        <a:bodyPr/>
        <a:lstStyle/>
        <a:p>
          <a:endParaRPr lang="pl-PL"/>
        </a:p>
      </dgm:t>
    </dgm:pt>
    <dgm:pt modelId="{FDEB873B-ED5B-4201-8DC9-EDDAE92D63C8}" type="sibTrans" cxnId="{DF8BF330-3A4E-46D9-BC97-16549D04C1AC}">
      <dgm:prSet/>
      <dgm:spPr/>
      <dgm:t>
        <a:bodyPr/>
        <a:lstStyle/>
        <a:p>
          <a:endParaRPr lang="pl-PL"/>
        </a:p>
      </dgm:t>
    </dgm:pt>
    <dgm:pt modelId="{B36D7EA1-0AE8-4908-AB4D-92D9E6EB9AA3}">
      <dgm:prSet phldrT="[Tekst]"/>
      <dgm:spPr/>
      <dgm:t>
        <a:bodyPr/>
        <a:lstStyle/>
        <a:p>
          <a:endParaRPr lang="pl-PL" dirty="0"/>
        </a:p>
      </dgm:t>
    </dgm:pt>
    <dgm:pt modelId="{B9CE42A5-3473-4957-A7EE-2FE22B2A9EF3}" type="parTrans" cxnId="{38849EAC-A261-408F-B2BD-ED33FCCFFA93}">
      <dgm:prSet/>
      <dgm:spPr/>
      <dgm:t>
        <a:bodyPr/>
        <a:lstStyle/>
        <a:p>
          <a:endParaRPr lang="pl-PL"/>
        </a:p>
      </dgm:t>
    </dgm:pt>
    <dgm:pt modelId="{819B2807-A0E4-43C0-8CD8-03D3CC3A2343}" type="sibTrans" cxnId="{38849EAC-A261-408F-B2BD-ED33FCCFFA93}">
      <dgm:prSet/>
      <dgm:spPr/>
      <dgm:t>
        <a:bodyPr/>
        <a:lstStyle/>
        <a:p>
          <a:endParaRPr lang="pl-PL"/>
        </a:p>
      </dgm:t>
    </dgm:pt>
    <dgm:pt modelId="{070EB6CC-0B8A-4054-A45F-05538D048974}">
      <dgm:prSet phldrT="[Tekst]" custT="1"/>
      <dgm:spPr/>
      <dgm:t>
        <a:bodyPr/>
        <a:lstStyle/>
        <a:p>
          <a:r>
            <a:rPr lang="pl-PL" sz="1200" dirty="0"/>
            <a:t>Akcja „Starszaki maluchom”</a:t>
          </a:r>
        </a:p>
      </dgm:t>
    </dgm:pt>
    <dgm:pt modelId="{C7D86AF0-C398-4706-83B3-DBAA578D5191}" type="parTrans" cxnId="{68B7F46C-B868-4F7E-86FE-6D0C134C4786}">
      <dgm:prSet/>
      <dgm:spPr/>
      <dgm:t>
        <a:bodyPr/>
        <a:lstStyle/>
        <a:p>
          <a:endParaRPr lang="pl-PL"/>
        </a:p>
      </dgm:t>
    </dgm:pt>
    <dgm:pt modelId="{F20D0CB6-DCD1-446E-B6A6-0CD2F2310A60}" type="sibTrans" cxnId="{68B7F46C-B868-4F7E-86FE-6D0C134C4786}">
      <dgm:prSet/>
      <dgm:spPr/>
      <dgm:t>
        <a:bodyPr/>
        <a:lstStyle/>
        <a:p>
          <a:endParaRPr lang="pl-PL"/>
        </a:p>
      </dgm:t>
    </dgm:pt>
    <dgm:pt modelId="{3B682533-B3E4-4D74-B7C3-CB3A634438BB}">
      <dgm:prSet phldrT="[Tekst]" custT="1"/>
      <dgm:spPr/>
      <dgm:t>
        <a:bodyPr/>
        <a:lstStyle/>
        <a:p>
          <a:r>
            <a:rPr lang="pl-PL" sz="1200" dirty="0"/>
            <a:t>Turniej wiedzy o bajkach</a:t>
          </a:r>
        </a:p>
      </dgm:t>
    </dgm:pt>
    <dgm:pt modelId="{BFD5676A-5FD3-4F0C-A2EC-F5D8F0A79F0B}" type="parTrans" cxnId="{B113B866-58A4-47B0-BDE7-8442E920CD4C}">
      <dgm:prSet/>
      <dgm:spPr/>
      <dgm:t>
        <a:bodyPr/>
        <a:lstStyle/>
        <a:p>
          <a:endParaRPr lang="pl-PL"/>
        </a:p>
      </dgm:t>
    </dgm:pt>
    <dgm:pt modelId="{472FACC5-F134-46FC-B6F6-5F3722EDAFC6}" type="sibTrans" cxnId="{B113B866-58A4-47B0-BDE7-8442E920CD4C}">
      <dgm:prSet/>
      <dgm:spPr/>
      <dgm:t>
        <a:bodyPr/>
        <a:lstStyle/>
        <a:p>
          <a:endParaRPr lang="pl-PL"/>
        </a:p>
      </dgm:t>
    </dgm:pt>
    <dgm:pt modelId="{55D4498A-ACC0-4E32-B6DD-993517131525}">
      <dgm:prSet phldrT="[Tekst]" custT="1"/>
      <dgm:spPr/>
      <dgm:t>
        <a:bodyPr/>
        <a:lstStyle/>
        <a:p>
          <a:r>
            <a:rPr lang="pl-PL" sz="1200" dirty="0"/>
            <a:t>Pasowanie na przedszkolaka</a:t>
          </a:r>
        </a:p>
      </dgm:t>
    </dgm:pt>
    <dgm:pt modelId="{5B7FD73D-9AD2-4F3C-A29F-56EFFBCE1083}" type="parTrans" cxnId="{10EF40E7-F534-460B-97EF-7C867C76A06F}">
      <dgm:prSet/>
      <dgm:spPr/>
      <dgm:t>
        <a:bodyPr/>
        <a:lstStyle/>
        <a:p>
          <a:endParaRPr lang="pl-PL"/>
        </a:p>
      </dgm:t>
    </dgm:pt>
    <dgm:pt modelId="{1907A0B8-1E58-4AB6-A914-5AC7C97C5E35}" type="sibTrans" cxnId="{10EF40E7-F534-460B-97EF-7C867C76A06F}">
      <dgm:prSet/>
      <dgm:spPr/>
      <dgm:t>
        <a:bodyPr/>
        <a:lstStyle/>
        <a:p>
          <a:endParaRPr lang="pl-PL"/>
        </a:p>
      </dgm:t>
    </dgm:pt>
    <dgm:pt modelId="{E96BE619-B2A5-4D19-8CED-0BD017F50E8C}">
      <dgm:prSet phldrT="[Tekst]" custT="1"/>
      <dgm:spPr/>
      <dgm:t>
        <a:bodyPr/>
        <a:lstStyle/>
        <a:p>
          <a:r>
            <a:rPr lang="pl-PL" sz="1200" dirty="0"/>
            <a:t>Udział w akcji MEN „Szkoła do hymnu”</a:t>
          </a:r>
        </a:p>
      </dgm:t>
    </dgm:pt>
    <dgm:pt modelId="{C7C3F616-5E8E-48DF-8E97-F14E79A001EA}" type="parTrans" cxnId="{C8C81884-0959-42B1-BD4D-52893E6CB24B}">
      <dgm:prSet/>
      <dgm:spPr/>
      <dgm:t>
        <a:bodyPr/>
        <a:lstStyle/>
        <a:p>
          <a:endParaRPr lang="pl-PL"/>
        </a:p>
      </dgm:t>
    </dgm:pt>
    <dgm:pt modelId="{D21A6304-8CCD-4BE4-97DD-BF72DF17EC33}" type="sibTrans" cxnId="{C8C81884-0959-42B1-BD4D-52893E6CB24B}">
      <dgm:prSet/>
      <dgm:spPr/>
      <dgm:t>
        <a:bodyPr/>
        <a:lstStyle/>
        <a:p>
          <a:endParaRPr lang="pl-PL"/>
        </a:p>
      </dgm:t>
    </dgm:pt>
    <dgm:pt modelId="{6686FE6A-C5BC-4C6E-A281-6F8C8944B080}">
      <dgm:prSet phldrT="[Tekst]" custT="1"/>
      <dgm:spPr/>
      <dgm:t>
        <a:bodyPr/>
        <a:lstStyle/>
        <a:p>
          <a:r>
            <a:rPr lang="pl-PL" sz="1200" dirty="0"/>
            <a:t>Gminny konkurs plastyczny „Ulubiona postać z bajki”</a:t>
          </a:r>
        </a:p>
      </dgm:t>
    </dgm:pt>
    <dgm:pt modelId="{02738B67-C5DE-47EF-983E-B0DEFDD5745A}" type="parTrans" cxnId="{44B84988-71BC-4224-AB60-99F4200ACBFE}">
      <dgm:prSet/>
      <dgm:spPr/>
      <dgm:t>
        <a:bodyPr/>
        <a:lstStyle/>
        <a:p>
          <a:endParaRPr lang="pl-PL"/>
        </a:p>
      </dgm:t>
    </dgm:pt>
    <dgm:pt modelId="{F4580C9E-A433-4196-A010-1ED3AE520FD0}" type="sibTrans" cxnId="{44B84988-71BC-4224-AB60-99F4200ACBFE}">
      <dgm:prSet/>
      <dgm:spPr/>
      <dgm:t>
        <a:bodyPr/>
        <a:lstStyle/>
        <a:p>
          <a:endParaRPr lang="pl-PL"/>
        </a:p>
      </dgm:t>
    </dgm:pt>
    <dgm:pt modelId="{C11D578C-9876-4C5C-9A0A-BC13B00BD3AB}">
      <dgm:prSet phldrT="[Tekst]" custT="1"/>
      <dgm:spPr/>
      <dgm:t>
        <a:bodyPr/>
        <a:lstStyle/>
        <a:p>
          <a:r>
            <a:rPr lang="pl-PL" sz="1200" dirty="0"/>
            <a:t>Mikołajki</a:t>
          </a:r>
        </a:p>
      </dgm:t>
    </dgm:pt>
    <dgm:pt modelId="{3CE3B962-E306-4346-A18F-2F7F7D0630BF}" type="parTrans" cxnId="{D5D7DF98-EA20-4352-874F-F9EF578B0B10}">
      <dgm:prSet/>
      <dgm:spPr/>
      <dgm:t>
        <a:bodyPr/>
        <a:lstStyle/>
        <a:p>
          <a:endParaRPr lang="pl-PL"/>
        </a:p>
      </dgm:t>
    </dgm:pt>
    <dgm:pt modelId="{1D0B43F6-9CA8-47AD-AE1D-B860DEF08657}" type="sibTrans" cxnId="{D5D7DF98-EA20-4352-874F-F9EF578B0B10}">
      <dgm:prSet/>
      <dgm:spPr/>
      <dgm:t>
        <a:bodyPr/>
        <a:lstStyle/>
        <a:p>
          <a:endParaRPr lang="pl-PL"/>
        </a:p>
      </dgm:t>
    </dgm:pt>
    <dgm:pt modelId="{F24BD7F6-8164-486F-8302-30EDFF0668B7}">
      <dgm:prSet phldrT="[Tekst]" custT="1"/>
      <dgm:spPr/>
      <dgm:t>
        <a:bodyPr/>
        <a:lstStyle/>
        <a:p>
          <a:r>
            <a:rPr lang="pl-PL" sz="1200" dirty="0"/>
            <a:t>Wigilia w przedszkolu</a:t>
          </a:r>
        </a:p>
      </dgm:t>
    </dgm:pt>
    <dgm:pt modelId="{1B936116-C11C-4693-AA01-6088C1E064C3}" type="parTrans" cxnId="{E2CEA43F-F762-4BDC-99B0-15C365E7FAAD}">
      <dgm:prSet/>
      <dgm:spPr/>
      <dgm:t>
        <a:bodyPr/>
        <a:lstStyle/>
        <a:p>
          <a:endParaRPr lang="pl-PL"/>
        </a:p>
      </dgm:t>
    </dgm:pt>
    <dgm:pt modelId="{5D95366C-4148-4B57-8C54-E7CFC02B12AB}" type="sibTrans" cxnId="{E2CEA43F-F762-4BDC-99B0-15C365E7FAAD}">
      <dgm:prSet/>
      <dgm:spPr/>
      <dgm:t>
        <a:bodyPr/>
        <a:lstStyle/>
        <a:p>
          <a:endParaRPr lang="pl-PL"/>
        </a:p>
      </dgm:t>
    </dgm:pt>
    <dgm:pt modelId="{B10094A7-9211-4783-94CC-99B85D862689}">
      <dgm:prSet phldrT="[Tekst]" custT="1"/>
      <dgm:spPr/>
      <dgm:t>
        <a:bodyPr/>
        <a:lstStyle/>
        <a:p>
          <a:r>
            <a:rPr lang="pl-PL" sz="1200" dirty="0"/>
            <a:t>Jasełka</a:t>
          </a:r>
        </a:p>
      </dgm:t>
    </dgm:pt>
    <dgm:pt modelId="{00B2B612-30F3-4E7E-9FBD-EF9EC9D2ACE6}" type="parTrans" cxnId="{0B61DF88-A23E-4D94-962B-A174E25AE1FE}">
      <dgm:prSet/>
      <dgm:spPr/>
      <dgm:t>
        <a:bodyPr/>
        <a:lstStyle/>
        <a:p>
          <a:endParaRPr lang="pl-PL"/>
        </a:p>
      </dgm:t>
    </dgm:pt>
    <dgm:pt modelId="{A04AE9A9-0EA6-4EBB-AB66-0D8B17276447}" type="sibTrans" cxnId="{0B61DF88-A23E-4D94-962B-A174E25AE1FE}">
      <dgm:prSet/>
      <dgm:spPr/>
      <dgm:t>
        <a:bodyPr/>
        <a:lstStyle/>
        <a:p>
          <a:endParaRPr lang="pl-PL"/>
        </a:p>
      </dgm:t>
    </dgm:pt>
    <dgm:pt modelId="{672F4E28-167B-452F-B3B7-71A680C195AC}">
      <dgm:prSet phldrT="[Tekst]"/>
      <dgm:spPr/>
      <dgm:t>
        <a:bodyPr/>
        <a:lstStyle/>
        <a:p>
          <a:endParaRPr lang="pl-PL" sz="600" dirty="0"/>
        </a:p>
      </dgm:t>
    </dgm:pt>
    <dgm:pt modelId="{34BE102C-629E-4DEB-B7EF-086E7B1CA291}" type="parTrans" cxnId="{D7D964BD-71A7-46E4-B0FF-C59EFAF36851}">
      <dgm:prSet/>
      <dgm:spPr/>
      <dgm:t>
        <a:bodyPr/>
        <a:lstStyle/>
        <a:p>
          <a:endParaRPr lang="pl-PL"/>
        </a:p>
      </dgm:t>
    </dgm:pt>
    <dgm:pt modelId="{77BE943B-B79C-46C4-A296-D64186254A02}" type="sibTrans" cxnId="{D7D964BD-71A7-46E4-B0FF-C59EFAF36851}">
      <dgm:prSet/>
      <dgm:spPr/>
      <dgm:t>
        <a:bodyPr/>
        <a:lstStyle/>
        <a:p>
          <a:endParaRPr lang="pl-PL"/>
        </a:p>
      </dgm:t>
    </dgm:pt>
    <dgm:pt modelId="{915A1944-CCE5-41AF-BDAD-CF9006D55176}">
      <dgm:prSet phldrT="[Tekst]" custT="1"/>
      <dgm:spPr/>
      <dgm:t>
        <a:bodyPr/>
        <a:lstStyle/>
        <a:p>
          <a:r>
            <a:rPr lang="pl-PL" sz="1200" dirty="0"/>
            <a:t>Bal karnawałowy</a:t>
          </a:r>
        </a:p>
      </dgm:t>
    </dgm:pt>
    <dgm:pt modelId="{75769C82-C675-4D45-95A5-96DB04F5F058}" type="parTrans" cxnId="{6A306228-CFDA-460D-B8CD-F9D308E625A2}">
      <dgm:prSet/>
      <dgm:spPr/>
      <dgm:t>
        <a:bodyPr/>
        <a:lstStyle/>
        <a:p>
          <a:endParaRPr lang="pl-PL"/>
        </a:p>
      </dgm:t>
    </dgm:pt>
    <dgm:pt modelId="{9E3F6B09-6589-4A9C-BD02-48F41B88EFDF}" type="sibTrans" cxnId="{6A306228-CFDA-460D-B8CD-F9D308E625A2}">
      <dgm:prSet/>
      <dgm:spPr/>
      <dgm:t>
        <a:bodyPr/>
        <a:lstStyle/>
        <a:p>
          <a:endParaRPr lang="pl-PL"/>
        </a:p>
      </dgm:t>
    </dgm:pt>
    <dgm:pt modelId="{A357540D-3406-4E51-8762-A4F22B433DA7}">
      <dgm:prSet phldrT="[Tekst]" custT="1"/>
      <dgm:spPr/>
      <dgm:t>
        <a:bodyPr/>
        <a:lstStyle/>
        <a:p>
          <a:r>
            <a:rPr lang="pl-PL" sz="1200" dirty="0"/>
            <a:t>Dzień Babci i Dziadka</a:t>
          </a:r>
        </a:p>
      </dgm:t>
    </dgm:pt>
    <dgm:pt modelId="{75DB07D2-E8AB-4FF9-A652-5A97CE2F5E69}" type="parTrans" cxnId="{9ED763C8-1FC6-4B4D-B86A-D7556CC31CDC}">
      <dgm:prSet/>
      <dgm:spPr/>
      <dgm:t>
        <a:bodyPr/>
        <a:lstStyle/>
        <a:p>
          <a:endParaRPr lang="pl-PL"/>
        </a:p>
      </dgm:t>
    </dgm:pt>
    <dgm:pt modelId="{2B85977A-96D8-40EF-B06E-FFF7F6F9A5F4}" type="sibTrans" cxnId="{9ED763C8-1FC6-4B4D-B86A-D7556CC31CDC}">
      <dgm:prSet/>
      <dgm:spPr/>
      <dgm:t>
        <a:bodyPr/>
        <a:lstStyle/>
        <a:p>
          <a:endParaRPr lang="pl-PL"/>
        </a:p>
      </dgm:t>
    </dgm:pt>
    <dgm:pt modelId="{070F6ED7-2F7A-480B-93B1-8898F99DA099}">
      <dgm:prSet phldrT="[Tekst]" custT="1"/>
      <dgm:spPr/>
      <dgm:t>
        <a:bodyPr/>
        <a:lstStyle/>
        <a:p>
          <a:r>
            <a:rPr lang="pl-PL" sz="1200" dirty="0"/>
            <a:t>Powitanie wiosny</a:t>
          </a:r>
        </a:p>
      </dgm:t>
    </dgm:pt>
    <dgm:pt modelId="{72C52233-DE01-4228-BC52-96FB30786DF6}" type="parTrans" cxnId="{B9D43B48-05B5-4C12-BE54-ECA73F18BD97}">
      <dgm:prSet/>
      <dgm:spPr/>
      <dgm:t>
        <a:bodyPr/>
        <a:lstStyle/>
        <a:p>
          <a:endParaRPr lang="pl-PL"/>
        </a:p>
      </dgm:t>
    </dgm:pt>
    <dgm:pt modelId="{15552EA3-E86C-4239-935B-FF6A712AF1A6}" type="sibTrans" cxnId="{B9D43B48-05B5-4C12-BE54-ECA73F18BD97}">
      <dgm:prSet/>
      <dgm:spPr/>
      <dgm:t>
        <a:bodyPr/>
        <a:lstStyle/>
        <a:p>
          <a:endParaRPr lang="pl-PL"/>
        </a:p>
      </dgm:t>
    </dgm:pt>
    <dgm:pt modelId="{FB97925A-FCE4-4353-9445-AAD87521884A}">
      <dgm:prSet phldrT="[Tekst]" custT="1"/>
      <dgm:spPr/>
      <dgm:t>
        <a:bodyPr/>
        <a:lstStyle/>
        <a:p>
          <a:r>
            <a:rPr lang="pl-PL" sz="1200" dirty="0"/>
            <a:t>Konkurs „Najpiękniejsza ozdoba wielkanocna”</a:t>
          </a:r>
        </a:p>
      </dgm:t>
    </dgm:pt>
    <dgm:pt modelId="{A81D1C07-ABAE-44E2-BF47-F6037509E32D}" type="parTrans" cxnId="{9C1B5BFF-7915-40DE-8224-72FC1E3F0F53}">
      <dgm:prSet/>
      <dgm:spPr/>
      <dgm:t>
        <a:bodyPr/>
        <a:lstStyle/>
        <a:p>
          <a:endParaRPr lang="pl-PL"/>
        </a:p>
      </dgm:t>
    </dgm:pt>
    <dgm:pt modelId="{59B5DF59-9258-43DB-9B76-BD45FA383443}" type="sibTrans" cxnId="{9C1B5BFF-7915-40DE-8224-72FC1E3F0F53}">
      <dgm:prSet/>
      <dgm:spPr/>
      <dgm:t>
        <a:bodyPr/>
        <a:lstStyle/>
        <a:p>
          <a:endParaRPr lang="pl-PL"/>
        </a:p>
      </dgm:t>
    </dgm:pt>
    <dgm:pt modelId="{F29B4E3A-5855-4395-99AF-C93858A08ED8}">
      <dgm:prSet phldrT="[Tekst]" custT="1"/>
      <dgm:spPr/>
      <dgm:t>
        <a:bodyPr/>
        <a:lstStyle/>
        <a:p>
          <a:r>
            <a:rPr lang="pl-PL" sz="1200" dirty="0"/>
            <a:t>Święto Uchwalenia Konstytucji 3 maja</a:t>
          </a:r>
        </a:p>
      </dgm:t>
    </dgm:pt>
    <dgm:pt modelId="{422A6944-EB5B-46A7-B513-1597409CDF27}" type="parTrans" cxnId="{7A851983-E06C-4447-B933-70BD7B28F313}">
      <dgm:prSet/>
      <dgm:spPr/>
      <dgm:t>
        <a:bodyPr/>
        <a:lstStyle/>
        <a:p>
          <a:endParaRPr lang="pl-PL"/>
        </a:p>
      </dgm:t>
    </dgm:pt>
    <dgm:pt modelId="{48D3D9F3-A0FD-4646-A24B-5115568C8E15}" type="sibTrans" cxnId="{7A851983-E06C-4447-B933-70BD7B28F313}">
      <dgm:prSet/>
      <dgm:spPr/>
      <dgm:t>
        <a:bodyPr/>
        <a:lstStyle/>
        <a:p>
          <a:endParaRPr lang="pl-PL"/>
        </a:p>
      </dgm:t>
    </dgm:pt>
    <dgm:pt modelId="{5D1603F4-A269-4D59-9837-C50727238F34}">
      <dgm:prSet phldrT="[Tekst]" custT="1"/>
      <dgm:spPr/>
      <dgm:t>
        <a:bodyPr/>
        <a:lstStyle/>
        <a:p>
          <a:r>
            <a:rPr lang="pl-PL" sz="1200" dirty="0"/>
            <a:t>Święto Rodziny</a:t>
          </a:r>
        </a:p>
      </dgm:t>
    </dgm:pt>
    <dgm:pt modelId="{B712C8BC-A0E6-4E81-8246-DA6E1A57F2BA}" type="parTrans" cxnId="{BAD51E08-5E93-46F6-9D7F-AC784CA813D5}">
      <dgm:prSet/>
      <dgm:spPr/>
      <dgm:t>
        <a:bodyPr/>
        <a:lstStyle/>
        <a:p>
          <a:endParaRPr lang="pl-PL"/>
        </a:p>
      </dgm:t>
    </dgm:pt>
    <dgm:pt modelId="{11729D2D-6D22-4912-834E-7DF33A22F0A9}" type="sibTrans" cxnId="{BAD51E08-5E93-46F6-9D7F-AC784CA813D5}">
      <dgm:prSet/>
      <dgm:spPr/>
      <dgm:t>
        <a:bodyPr/>
        <a:lstStyle/>
        <a:p>
          <a:endParaRPr lang="pl-PL"/>
        </a:p>
      </dgm:t>
    </dgm:pt>
    <dgm:pt modelId="{2D7854B1-A0B7-44C0-85CC-7F98AB64B784}">
      <dgm:prSet phldrT="[Tekst]" custT="1"/>
      <dgm:spPr/>
      <dgm:t>
        <a:bodyPr/>
        <a:lstStyle/>
        <a:p>
          <a:r>
            <a:rPr lang="pl-PL" sz="1200" dirty="0"/>
            <a:t>Dzień Dziecka</a:t>
          </a:r>
        </a:p>
      </dgm:t>
    </dgm:pt>
    <dgm:pt modelId="{ECA5CB07-E0B1-4764-AAED-E047BEDA4E17}" type="parTrans" cxnId="{E9C6DF6B-308A-4F9B-AFF4-173C335CD7F8}">
      <dgm:prSet/>
      <dgm:spPr/>
      <dgm:t>
        <a:bodyPr/>
        <a:lstStyle/>
        <a:p>
          <a:endParaRPr lang="pl-PL"/>
        </a:p>
      </dgm:t>
    </dgm:pt>
    <dgm:pt modelId="{F5949842-28D8-4118-AC3C-CC64FA4DD9E1}" type="sibTrans" cxnId="{E9C6DF6B-308A-4F9B-AFF4-173C335CD7F8}">
      <dgm:prSet/>
      <dgm:spPr/>
      <dgm:t>
        <a:bodyPr/>
        <a:lstStyle/>
        <a:p>
          <a:endParaRPr lang="pl-PL"/>
        </a:p>
      </dgm:t>
    </dgm:pt>
    <dgm:pt modelId="{46F472D2-5DDE-415F-A815-798950EB5189}">
      <dgm:prSet phldrT="[Tekst]" custT="1"/>
      <dgm:spPr/>
      <dgm:t>
        <a:bodyPr/>
        <a:lstStyle/>
        <a:p>
          <a:r>
            <a:rPr lang="pl-PL" sz="1200" dirty="0"/>
            <a:t>Pożegnanie starszaków</a:t>
          </a:r>
        </a:p>
      </dgm:t>
    </dgm:pt>
    <dgm:pt modelId="{A0628642-DC73-48F7-9ABD-ABCAE658F007}" type="parTrans" cxnId="{BA90C352-7DC3-41E8-9F2D-6F8C7D156A51}">
      <dgm:prSet/>
      <dgm:spPr/>
      <dgm:t>
        <a:bodyPr/>
        <a:lstStyle/>
        <a:p>
          <a:endParaRPr lang="pl-PL"/>
        </a:p>
      </dgm:t>
    </dgm:pt>
    <dgm:pt modelId="{FD7BF3E4-9732-476C-A489-CF6DE6F13CAF}" type="sibTrans" cxnId="{BA90C352-7DC3-41E8-9F2D-6F8C7D156A51}">
      <dgm:prSet/>
      <dgm:spPr/>
      <dgm:t>
        <a:bodyPr/>
        <a:lstStyle/>
        <a:p>
          <a:endParaRPr lang="pl-PL"/>
        </a:p>
      </dgm:t>
    </dgm:pt>
    <dgm:pt modelId="{E26A5EED-DBF8-4561-9DC4-C6AFCBA5E383}" type="pres">
      <dgm:prSet presAssocID="{92F2449E-B07F-4F5D-A9B2-1565A63CBC69}" presName="linear" presStyleCnt="0">
        <dgm:presLayoutVars>
          <dgm:animLvl val="lvl"/>
          <dgm:resizeHandles val="exact"/>
        </dgm:presLayoutVars>
      </dgm:prSet>
      <dgm:spPr/>
    </dgm:pt>
    <dgm:pt modelId="{CFC787D3-8609-465C-9C50-77948700CA6C}" type="pres">
      <dgm:prSet presAssocID="{172E7394-7F68-4B4A-B976-7D6BDD9FA09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EF8AFA5-FF02-4FB4-A5F7-EF380AF9713F}" type="pres">
      <dgm:prSet presAssocID="{172E7394-7F68-4B4A-B976-7D6BDD9FA098}" presName="childText" presStyleLbl="revTx" presStyleIdx="0" presStyleCnt="2">
        <dgm:presLayoutVars>
          <dgm:bulletEnabled val="1"/>
        </dgm:presLayoutVars>
      </dgm:prSet>
      <dgm:spPr/>
    </dgm:pt>
    <dgm:pt modelId="{85FA20AC-D7D4-4DC6-B429-CD90BEFDDB00}" type="pres">
      <dgm:prSet presAssocID="{0D9B4980-968B-4469-92AC-0E1C6A201D37}" presName="parentText" presStyleLbl="node1" presStyleIdx="1" presStyleCnt="2" custFlipVert="1" custScaleY="12260" custLinFactY="162083" custLinFactNeighborX="2402" custLinFactNeighborY="200000">
        <dgm:presLayoutVars>
          <dgm:chMax val="0"/>
          <dgm:bulletEnabled val="1"/>
        </dgm:presLayoutVars>
      </dgm:prSet>
      <dgm:spPr/>
    </dgm:pt>
    <dgm:pt modelId="{6A964A24-3E47-471A-A922-67573400155B}" type="pres">
      <dgm:prSet presAssocID="{0D9B4980-968B-4469-92AC-0E1C6A201D3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6C8BF05-C7C6-45E0-9517-5695F74F7864}" type="presOf" srcId="{B10094A7-9211-4783-94CC-99B85D862689}" destId="{DEF8AFA5-FF02-4FB4-A5F7-EF380AF9713F}" srcOrd="0" destOrd="8" presId="urn:microsoft.com/office/officeart/2005/8/layout/vList2"/>
    <dgm:cxn modelId="{BAD51E08-5E93-46F6-9D7F-AC784CA813D5}" srcId="{172E7394-7F68-4B4A-B976-7D6BDD9FA098}" destId="{5D1603F4-A269-4D59-9837-C50727238F34}" srcOrd="14" destOrd="0" parTransId="{B712C8BC-A0E6-4E81-8246-DA6E1A57F2BA}" sibTransId="{11729D2D-6D22-4912-834E-7DF33A22F0A9}"/>
    <dgm:cxn modelId="{90E91F0A-3133-4CD2-A21C-A3707485B4E8}" type="presOf" srcId="{F29B4E3A-5855-4395-99AF-C93858A08ED8}" destId="{DEF8AFA5-FF02-4FB4-A5F7-EF380AF9713F}" srcOrd="0" destOrd="13" presId="urn:microsoft.com/office/officeart/2005/8/layout/vList2"/>
    <dgm:cxn modelId="{CD73B90B-8273-47C0-A317-460CCA93ABB9}" type="presOf" srcId="{55D4498A-ACC0-4E32-B6DD-993517131525}" destId="{DEF8AFA5-FF02-4FB4-A5F7-EF380AF9713F}" srcOrd="0" destOrd="3" presId="urn:microsoft.com/office/officeart/2005/8/layout/vList2"/>
    <dgm:cxn modelId="{F659D60C-4611-4354-883F-AF11A5D8877B}" type="presOf" srcId="{070EB6CC-0B8A-4054-A45F-05538D048974}" destId="{DEF8AFA5-FF02-4FB4-A5F7-EF380AF9713F}" srcOrd="0" destOrd="1" presId="urn:microsoft.com/office/officeart/2005/8/layout/vList2"/>
    <dgm:cxn modelId="{0E299E11-C900-4561-825F-B340DA0207EA}" type="presOf" srcId="{FB97925A-FCE4-4353-9445-AAD87521884A}" destId="{DEF8AFA5-FF02-4FB4-A5F7-EF380AF9713F}" srcOrd="0" destOrd="12" presId="urn:microsoft.com/office/officeart/2005/8/layout/vList2"/>
    <dgm:cxn modelId="{A4321D26-EB45-4877-9AFD-8BD406317F67}" type="presOf" srcId="{3B682533-B3E4-4D74-B7C3-CB3A634438BB}" destId="{DEF8AFA5-FF02-4FB4-A5F7-EF380AF9713F}" srcOrd="0" destOrd="2" presId="urn:microsoft.com/office/officeart/2005/8/layout/vList2"/>
    <dgm:cxn modelId="{6A306228-CFDA-460D-B8CD-F9D308E625A2}" srcId="{172E7394-7F68-4B4A-B976-7D6BDD9FA098}" destId="{915A1944-CCE5-41AF-BDAD-CF9006D55176}" srcOrd="9" destOrd="0" parTransId="{75769C82-C675-4D45-95A5-96DB04F5F058}" sibTransId="{9E3F6B09-6589-4A9C-BD02-48F41B88EFDF}"/>
    <dgm:cxn modelId="{DF8BF330-3A4E-46D9-BC97-16549D04C1AC}" srcId="{92F2449E-B07F-4F5D-A9B2-1565A63CBC69}" destId="{0D9B4980-968B-4469-92AC-0E1C6A201D37}" srcOrd="1" destOrd="0" parTransId="{0B19B863-C9CD-437C-A92D-64B53C66AEAC}" sibTransId="{FDEB873B-ED5B-4201-8DC9-EDDAE92D63C8}"/>
    <dgm:cxn modelId="{E2CEA43F-F762-4BDC-99B0-15C365E7FAAD}" srcId="{172E7394-7F68-4B4A-B976-7D6BDD9FA098}" destId="{F24BD7F6-8164-486F-8302-30EDFF0668B7}" srcOrd="7" destOrd="0" parTransId="{1B936116-C11C-4693-AA01-6088C1E064C3}" sibTransId="{5D95366C-4148-4B57-8C54-E7CFC02B12AB}"/>
    <dgm:cxn modelId="{E8E5E55F-8241-4B72-A2D4-8D1B5A640420}" type="presOf" srcId="{46F472D2-5DDE-415F-A815-798950EB5189}" destId="{DEF8AFA5-FF02-4FB4-A5F7-EF380AF9713F}" srcOrd="0" destOrd="16" presId="urn:microsoft.com/office/officeart/2005/8/layout/vList2"/>
    <dgm:cxn modelId="{B113B866-58A4-47B0-BDE7-8442E920CD4C}" srcId="{172E7394-7F68-4B4A-B976-7D6BDD9FA098}" destId="{3B682533-B3E4-4D74-B7C3-CB3A634438BB}" srcOrd="2" destOrd="0" parTransId="{BFD5676A-5FD3-4F0C-A2EC-F5D8F0A79F0B}" sibTransId="{472FACC5-F134-46FC-B6F6-5F3722EDAFC6}"/>
    <dgm:cxn modelId="{B9D43B48-05B5-4C12-BE54-ECA73F18BD97}" srcId="{172E7394-7F68-4B4A-B976-7D6BDD9FA098}" destId="{070F6ED7-2F7A-480B-93B1-8898F99DA099}" srcOrd="11" destOrd="0" parTransId="{72C52233-DE01-4228-BC52-96FB30786DF6}" sibTransId="{15552EA3-E86C-4239-935B-FF6A712AF1A6}"/>
    <dgm:cxn modelId="{9C59964A-DC2C-4660-8303-108A8DF396C3}" type="presOf" srcId="{764885C1-3CDE-4A37-986E-5AE5D6D24DD0}" destId="{DEF8AFA5-FF02-4FB4-A5F7-EF380AF9713F}" srcOrd="0" destOrd="0" presId="urn:microsoft.com/office/officeart/2005/8/layout/vList2"/>
    <dgm:cxn modelId="{E9C6DF6B-308A-4F9B-AFF4-173C335CD7F8}" srcId="{172E7394-7F68-4B4A-B976-7D6BDD9FA098}" destId="{2D7854B1-A0B7-44C0-85CC-7F98AB64B784}" srcOrd="15" destOrd="0" parTransId="{ECA5CB07-E0B1-4764-AAED-E047BEDA4E17}" sibTransId="{F5949842-28D8-4118-AC3C-CC64FA4DD9E1}"/>
    <dgm:cxn modelId="{68B7F46C-B868-4F7E-86FE-6D0C134C4786}" srcId="{172E7394-7F68-4B4A-B976-7D6BDD9FA098}" destId="{070EB6CC-0B8A-4054-A45F-05538D048974}" srcOrd="1" destOrd="0" parTransId="{C7D86AF0-C398-4706-83B3-DBAA578D5191}" sibTransId="{F20D0CB6-DCD1-446E-B6A6-0CD2F2310A60}"/>
    <dgm:cxn modelId="{BA90C352-7DC3-41E8-9F2D-6F8C7D156A51}" srcId="{172E7394-7F68-4B4A-B976-7D6BDD9FA098}" destId="{46F472D2-5DDE-415F-A815-798950EB5189}" srcOrd="16" destOrd="0" parTransId="{A0628642-DC73-48F7-9ABD-ABCAE658F007}" sibTransId="{FD7BF3E4-9732-476C-A489-CF6DE6F13CAF}"/>
    <dgm:cxn modelId="{012D9C5A-2E3C-42F3-99BD-927ACB723E58}" type="presOf" srcId="{172E7394-7F68-4B4A-B976-7D6BDD9FA098}" destId="{CFC787D3-8609-465C-9C50-77948700CA6C}" srcOrd="0" destOrd="0" presId="urn:microsoft.com/office/officeart/2005/8/layout/vList2"/>
    <dgm:cxn modelId="{49F4557F-58E2-44AD-A9C1-9EDFBECF24F6}" type="presOf" srcId="{5D1603F4-A269-4D59-9837-C50727238F34}" destId="{DEF8AFA5-FF02-4FB4-A5F7-EF380AF9713F}" srcOrd="0" destOrd="14" presId="urn:microsoft.com/office/officeart/2005/8/layout/vList2"/>
    <dgm:cxn modelId="{7A851983-E06C-4447-B933-70BD7B28F313}" srcId="{172E7394-7F68-4B4A-B976-7D6BDD9FA098}" destId="{F29B4E3A-5855-4395-99AF-C93858A08ED8}" srcOrd="13" destOrd="0" parTransId="{422A6944-EB5B-46A7-B513-1597409CDF27}" sibTransId="{48D3D9F3-A0FD-4646-A24B-5115568C8E15}"/>
    <dgm:cxn modelId="{C8C81884-0959-42B1-BD4D-52893E6CB24B}" srcId="{172E7394-7F68-4B4A-B976-7D6BDD9FA098}" destId="{E96BE619-B2A5-4D19-8CED-0BD017F50E8C}" srcOrd="4" destOrd="0" parTransId="{C7C3F616-5E8E-48DF-8E97-F14E79A001EA}" sibTransId="{D21A6304-8CCD-4BE4-97DD-BF72DF17EC33}"/>
    <dgm:cxn modelId="{44B84988-71BC-4224-AB60-99F4200ACBFE}" srcId="{172E7394-7F68-4B4A-B976-7D6BDD9FA098}" destId="{6686FE6A-C5BC-4C6E-A281-6F8C8944B080}" srcOrd="5" destOrd="0" parTransId="{02738B67-C5DE-47EF-983E-B0DEFDD5745A}" sibTransId="{F4580C9E-A433-4196-A010-1ED3AE520FD0}"/>
    <dgm:cxn modelId="{0B61DF88-A23E-4D94-962B-A174E25AE1FE}" srcId="{172E7394-7F68-4B4A-B976-7D6BDD9FA098}" destId="{B10094A7-9211-4783-94CC-99B85D862689}" srcOrd="8" destOrd="0" parTransId="{00B2B612-30F3-4E7E-9FBD-EF9EC9D2ACE6}" sibTransId="{A04AE9A9-0EA6-4EBB-AB66-0D8B17276447}"/>
    <dgm:cxn modelId="{D989DA8C-51BF-4FC2-BF5E-CDF65F985C36}" srcId="{92F2449E-B07F-4F5D-A9B2-1565A63CBC69}" destId="{172E7394-7F68-4B4A-B976-7D6BDD9FA098}" srcOrd="0" destOrd="0" parTransId="{60EF0EEF-6E86-45D9-B67C-122434C39C26}" sibTransId="{CA8CBD7A-7368-4D18-BE9E-C6DA141B02D5}"/>
    <dgm:cxn modelId="{7D676D8E-CD17-47AC-A80D-2766206CD060}" type="presOf" srcId="{2D7854B1-A0B7-44C0-85CC-7F98AB64B784}" destId="{DEF8AFA5-FF02-4FB4-A5F7-EF380AF9713F}" srcOrd="0" destOrd="15" presId="urn:microsoft.com/office/officeart/2005/8/layout/vList2"/>
    <dgm:cxn modelId="{D5D7DF98-EA20-4352-874F-F9EF578B0B10}" srcId="{172E7394-7F68-4B4A-B976-7D6BDD9FA098}" destId="{C11D578C-9876-4C5C-9A0A-BC13B00BD3AB}" srcOrd="6" destOrd="0" parTransId="{3CE3B962-E306-4346-A18F-2F7F7D0630BF}" sibTransId="{1D0B43F6-9CA8-47AD-AE1D-B860DEF08657}"/>
    <dgm:cxn modelId="{04BF449A-7397-49E0-A928-2A49CA1E97E9}" type="presOf" srcId="{070F6ED7-2F7A-480B-93B1-8898F99DA099}" destId="{DEF8AFA5-FF02-4FB4-A5F7-EF380AF9713F}" srcOrd="0" destOrd="11" presId="urn:microsoft.com/office/officeart/2005/8/layout/vList2"/>
    <dgm:cxn modelId="{DAC0A1A5-2C4E-4152-9830-AA65ACCD4111}" type="presOf" srcId="{E96BE619-B2A5-4D19-8CED-0BD017F50E8C}" destId="{DEF8AFA5-FF02-4FB4-A5F7-EF380AF9713F}" srcOrd="0" destOrd="4" presId="urn:microsoft.com/office/officeart/2005/8/layout/vList2"/>
    <dgm:cxn modelId="{FECF0CA8-C4CC-44FE-BA17-234F2EB78ADE}" type="presOf" srcId="{A357540D-3406-4E51-8762-A4F22B433DA7}" destId="{DEF8AFA5-FF02-4FB4-A5F7-EF380AF9713F}" srcOrd="0" destOrd="10" presId="urn:microsoft.com/office/officeart/2005/8/layout/vList2"/>
    <dgm:cxn modelId="{0BCC63AB-0264-4233-821C-28940368767A}" type="presOf" srcId="{0D9B4980-968B-4469-92AC-0E1C6A201D37}" destId="{85FA20AC-D7D4-4DC6-B429-CD90BEFDDB00}" srcOrd="0" destOrd="0" presId="urn:microsoft.com/office/officeart/2005/8/layout/vList2"/>
    <dgm:cxn modelId="{38849EAC-A261-408F-B2BD-ED33FCCFFA93}" srcId="{0D9B4980-968B-4469-92AC-0E1C6A201D37}" destId="{B36D7EA1-0AE8-4908-AB4D-92D9E6EB9AA3}" srcOrd="0" destOrd="0" parTransId="{B9CE42A5-3473-4957-A7EE-2FE22B2A9EF3}" sibTransId="{819B2807-A0E4-43C0-8CD8-03D3CC3A2343}"/>
    <dgm:cxn modelId="{D7D964BD-71A7-46E4-B0FF-C59EFAF36851}" srcId="{172E7394-7F68-4B4A-B976-7D6BDD9FA098}" destId="{672F4E28-167B-452F-B3B7-71A680C195AC}" srcOrd="17" destOrd="0" parTransId="{34BE102C-629E-4DEB-B7EF-086E7B1CA291}" sibTransId="{77BE943B-B79C-46C4-A296-D64186254A02}"/>
    <dgm:cxn modelId="{5FFDD1C0-006C-479D-A878-7B6BAC0A849B}" type="presOf" srcId="{915A1944-CCE5-41AF-BDAD-CF9006D55176}" destId="{DEF8AFA5-FF02-4FB4-A5F7-EF380AF9713F}" srcOrd="0" destOrd="9" presId="urn:microsoft.com/office/officeart/2005/8/layout/vList2"/>
    <dgm:cxn modelId="{D7F53EC8-7835-4164-9466-B09AC46ED8B5}" type="presOf" srcId="{92F2449E-B07F-4F5D-A9B2-1565A63CBC69}" destId="{E26A5EED-DBF8-4561-9DC4-C6AFCBA5E383}" srcOrd="0" destOrd="0" presId="urn:microsoft.com/office/officeart/2005/8/layout/vList2"/>
    <dgm:cxn modelId="{9ED763C8-1FC6-4B4D-B86A-D7556CC31CDC}" srcId="{172E7394-7F68-4B4A-B976-7D6BDD9FA098}" destId="{A357540D-3406-4E51-8762-A4F22B433DA7}" srcOrd="10" destOrd="0" parTransId="{75DB07D2-E8AB-4FF9-A652-5A97CE2F5E69}" sibTransId="{2B85977A-96D8-40EF-B06E-FFF7F6F9A5F4}"/>
    <dgm:cxn modelId="{BA40A4C8-E08C-4887-B5B9-39AF3CB24532}" type="presOf" srcId="{6686FE6A-C5BC-4C6E-A281-6F8C8944B080}" destId="{DEF8AFA5-FF02-4FB4-A5F7-EF380AF9713F}" srcOrd="0" destOrd="5" presId="urn:microsoft.com/office/officeart/2005/8/layout/vList2"/>
    <dgm:cxn modelId="{8FB21BCF-52E2-4234-913E-D5B0CFA4AAC3}" type="presOf" srcId="{B36D7EA1-0AE8-4908-AB4D-92D9E6EB9AA3}" destId="{6A964A24-3E47-471A-A922-67573400155B}" srcOrd="0" destOrd="0" presId="urn:microsoft.com/office/officeart/2005/8/layout/vList2"/>
    <dgm:cxn modelId="{FE9121E7-A8DF-472C-94E8-6290C8245E7A}" type="presOf" srcId="{672F4E28-167B-452F-B3B7-71A680C195AC}" destId="{DEF8AFA5-FF02-4FB4-A5F7-EF380AF9713F}" srcOrd="0" destOrd="17" presId="urn:microsoft.com/office/officeart/2005/8/layout/vList2"/>
    <dgm:cxn modelId="{10EF40E7-F534-460B-97EF-7C867C76A06F}" srcId="{172E7394-7F68-4B4A-B976-7D6BDD9FA098}" destId="{55D4498A-ACC0-4E32-B6DD-993517131525}" srcOrd="3" destOrd="0" parTransId="{5B7FD73D-9AD2-4F3C-A29F-56EFFBCE1083}" sibTransId="{1907A0B8-1E58-4AB6-A914-5AC7C97C5E35}"/>
    <dgm:cxn modelId="{644CA3EC-EFEA-413C-BE12-99F028B7E393}" srcId="{172E7394-7F68-4B4A-B976-7D6BDD9FA098}" destId="{764885C1-3CDE-4A37-986E-5AE5D6D24DD0}" srcOrd="0" destOrd="0" parTransId="{0E74B5A3-5826-42CD-A366-A116B4B9CAB9}" sibTransId="{505D69FD-2061-416D-8988-F0EA4115C50C}"/>
    <dgm:cxn modelId="{10AEB3EF-5123-40A8-8DF3-3C42BD2CC54B}" type="presOf" srcId="{F24BD7F6-8164-486F-8302-30EDFF0668B7}" destId="{DEF8AFA5-FF02-4FB4-A5F7-EF380AF9713F}" srcOrd="0" destOrd="7" presId="urn:microsoft.com/office/officeart/2005/8/layout/vList2"/>
    <dgm:cxn modelId="{BEEEC3F4-9114-4B66-94AE-02A8F9EE638E}" type="presOf" srcId="{C11D578C-9876-4C5C-9A0A-BC13B00BD3AB}" destId="{DEF8AFA5-FF02-4FB4-A5F7-EF380AF9713F}" srcOrd="0" destOrd="6" presId="urn:microsoft.com/office/officeart/2005/8/layout/vList2"/>
    <dgm:cxn modelId="{9C1B5BFF-7915-40DE-8224-72FC1E3F0F53}" srcId="{172E7394-7F68-4B4A-B976-7D6BDD9FA098}" destId="{FB97925A-FCE4-4353-9445-AAD87521884A}" srcOrd="12" destOrd="0" parTransId="{A81D1C07-ABAE-44E2-BF47-F6037509E32D}" sibTransId="{59B5DF59-9258-43DB-9B76-BD45FA383443}"/>
    <dgm:cxn modelId="{C8E1572A-DCB5-49C7-A9B4-065D488ABE1E}" type="presParOf" srcId="{E26A5EED-DBF8-4561-9DC4-C6AFCBA5E383}" destId="{CFC787D3-8609-465C-9C50-77948700CA6C}" srcOrd="0" destOrd="0" presId="urn:microsoft.com/office/officeart/2005/8/layout/vList2"/>
    <dgm:cxn modelId="{08DA095F-7403-44E8-95D9-7882A3B611C2}" type="presParOf" srcId="{E26A5EED-DBF8-4561-9DC4-C6AFCBA5E383}" destId="{DEF8AFA5-FF02-4FB4-A5F7-EF380AF9713F}" srcOrd="1" destOrd="0" presId="urn:microsoft.com/office/officeart/2005/8/layout/vList2"/>
    <dgm:cxn modelId="{B01C60A8-2C70-4F14-AB62-6975C6D284AE}" type="presParOf" srcId="{E26A5EED-DBF8-4561-9DC4-C6AFCBA5E383}" destId="{85FA20AC-D7D4-4DC6-B429-CD90BEFDDB00}" srcOrd="2" destOrd="0" presId="urn:microsoft.com/office/officeart/2005/8/layout/vList2"/>
    <dgm:cxn modelId="{25F95852-D45F-43CD-8181-D69883D62A60}" type="presParOf" srcId="{E26A5EED-DBF8-4561-9DC4-C6AFCBA5E383}" destId="{6A964A24-3E47-471A-A922-67573400155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36AF26-7115-4477-A81F-670EC2CE60B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DED6A901-2D85-497F-89CE-C486F8F64BF7}">
      <dgm:prSet phldrT="[Tekst]" custT="1"/>
      <dgm:spPr/>
      <dgm:t>
        <a:bodyPr/>
        <a:lstStyle/>
        <a:p>
          <a:r>
            <a:rPr lang="pl-PL" sz="2000" dirty="0"/>
            <a:t>Warsztaty</a:t>
          </a:r>
          <a:r>
            <a:rPr lang="pl-PL" sz="2000" baseline="0" dirty="0"/>
            <a:t> KSD – MAT</a:t>
          </a:r>
        </a:p>
      </dgm:t>
    </dgm:pt>
    <dgm:pt modelId="{86F0DC6D-2521-4A03-91F7-924F857B2772}" type="parTrans" cxnId="{BFF13F18-0B27-44E5-8D06-7A844E124478}">
      <dgm:prSet/>
      <dgm:spPr/>
      <dgm:t>
        <a:bodyPr/>
        <a:lstStyle/>
        <a:p>
          <a:endParaRPr lang="pl-PL"/>
        </a:p>
      </dgm:t>
    </dgm:pt>
    <dgm:pt modelId="{680C5CFA-C26B-4545-9FAF-04D43F2209F3}" type="sibTrans" cxnId="{BFF13F18-0B27-44E5-8D06-7A844E124478}">
      <dgm:prSet/>
      <dgm:spPr/>
      <dgm:t>
        <a:bodyPr/>
        <a:lstStyle/>
        <a:p>
          <a:endParaRPr lang="pl-PL"/>
        </a:p>
      </dgm:t>
    </dgm:pt>
    <dgm:pt modelId="{6E089C87-43DE-4100-A41A-AA3E54B17848}">
      <dgm:prSet phldrT="[Tekst]" custT="1"/>
      <dgm:spPr/>
      <dgm:t>
        <a:bodyPr/>
        <a:lstStyle/>
        <a:p>
          <a:r>
            <a:rPr lang="pl-PL" sz="1800" dirty="0"/>
            <a:t>Październik</a:t>
          </a:r>
          <a:r>
            <a:rPr lang="pl-PL" sz="1800" baseline="0" dirty="0"/>
            <a:t> – Świat zapachów 13 zł</a:t>
          </a:r>
          <a:endParaRPr lang="pl-PL" sz="1800" dirty="0"/>
        </a:p>
      </dgm:t>
    </dgm:pt>
    <dgm:pt modelId="{4A8ADD9D-1C37-4574-9E8A-A45BD9F90BDA}" type="parTrans" cxnId="{F75E0D38-7A37-4D4D-AE72-57D038C4CE9A}">
      <dgm:prSet/>
      <dgm:spPr/>
      <dgm:t>
        <a:bodyPr/>
        <a:lstStyle/>
        <a:p>
          <a:endParaRPr lang="pl-PL"/>
        </a:p>
      </dgm:t>
    </dgm:pt>
    <dgm:pt modelId="{1A6719B1-522A-41DE-B66C-5FC076E65321}" type="sibTrans" cxnId="{F75E0D38-7A37-4D4D-AE72-57D038C4CE9A}">
      <dgm:prSet/>
      <dgm:spPr/>
      <dgm:t>
        <a:bodyPr/>
        <a:lstStyle/>
        <a:p>
          <a:endParaRPr lang="pl-PL"/>
        </a:p>
      </dgm:t>
    </dgm:pt>
    <dgm:pt modelId="{BDCB16E3-506A-4B98-B6D9-B616C32A7A9C}">
      <dgm:prSet phldrT="[Tekst]"/>
      <dgm:spPr/>
      <dgm:t>
        <a:bodyPr/>
        <a:lstStyle/>
        <a:p>
          <a:endParaRPr lang="pl-PL" dirty="0"/>
        </a:p>
      </dgm:t>
    </dgm:pt>
    <dgm:pt modelId="{5C63F5DA-7DBF-40A4-A202-34D106D8642B}" type="parTrans" cxnId="{6586FB54-63C3-4CE5-9D1F-3C6CC230D7A0}">
      <dgm:prSet/>
      <dgm:spPr/>
      <dgm:t>
        <a:bodyPr/>
        <a:lstStyle/>
        <a:p>
          <a:endParaRPr lang="pl-PL"/>
        </a:p>
      </dgm:t>
    </dgm:pt>
    <dgm:pt modelId="{99832F97-6BC2-406A-AF27-E3C778E78F2A}" type="sibTrans" cxnId="{6586FB54-63C3-4CE5-9D1F-3C6CC230D7A0}">
      <dgm:prSet/>
      <dgm:spPr/>
      <dgm:t>
        <a:bodyPr/>
        <a:lstStyle/>
        <a:p>
          <a:endParaRPr lang="pl-PL"/>
        </a:p>
      </dgm:t>
    </dgm:pt>
    <dgm:pt modelId="{C1DFAAB2-BCD0-45C4-8865-0844A89CB4F2}">
      <dgm:prSet phldrT="[Tekst]"/>
      <dgm:spPr/>
      <dgm:t>
        <a:bodyPr/>
        <a:lstStyle/>
        <a:p>
          <a:endParaRPr lang="pl-PL" dirty="0"/>
        </a:p>
      </dgm:t>
    </dgm:pt>
    <dgm:pt modelId="{F47F5647-06FA-4F3D-A0D8-812CD28AB938}" type="parTrans" cxnId="{0CA6506D-16D3-4832-8268-E64190D3DAA1}">
      <dgm:prSet/>
      <dgm:spPr/>
      <dgm:t>
        <a:bodyPr/>
        <a:lstStyle/>
        <a:p>
          <a:endParaRPr lang="pl-PL"/>
        </a:p>
      </dgm:t>
    </dgm:pt>
    <dgm:pt modelId="{B1D11418-5184-4AEE-ACEA-3D5F50497ED4}" type="sibTrans" cxnId="{0CA6506D-16D3-4832-8268-E64190D3DAA1}">
      <dgm:prSet/>
      <dgm:spPr/>
      <dgm:t>
        <a:bodyPr/>
        <a:lstStyle/>
        <a:p>
          <a:endParaRPr lang="pl-PL"/>
        </a:p>
      </dgm:t>
    </dgm:pt>
    <dgm:pt modelId="{A9D7DE86-D957-4134-AFB7-4C8E60AA0FB3}">
      <dgm:prSet phldrT="[Tekst]" custT="1"/>
      <dgm:spPr/>
      <dgm:t>
        <a:bodyPr/>
        <a:lstStyle/>
        <a:p>
          <a:r>
            <a:rPr lang="pl-PL" sz="1800" dirty="0"/>
            <a:t>Listopad – Świat kreatywności (</a:t>
          </a:r>
          <a:r>
            <a:rPr lang="pl-PL" sz="1800" dirty="0" err="1"/>
            <a:t>slimy</a:t>
          </a:r>
          <a:r>
            <a:rPr lang="pl-PL" sz="1800" dirty="0"/>
            <a:t>) 13 zł</a:t>
          </a:r>
        </a:p>
      </dgm:t>
    </dgm:pt>
    <dgm:pt modelId="{017B128C-C00A-4C90-86EA-D3C624094A78}" type="parTrans" cxnId="{56D8F31F-79BF-41E7-A340-0CF5BBEAE2AD}">
      <dgm:prSet/>
      <dgm:spPr/>
      <dgm:t>
        <a:bodyPr/>
        <a:lstStyle/>
        <a:p>
          <a:endParaRPr lang="pl-PL"/>
        </a:p>
      </dgm:t>
    </dgm:pt>
    <dgm:pt modelId="{F256FA8A-0F08-4C5E-A9AE-56F2A2C7A99E}" type="sibTrans" cxnId="{56D8F31F-79BF-41E7-A340-0CF5BBEAE2AD}">
      <dgm:prSet/>
      <dgm:spPr/>
      <dgm:t>
        <a:bodyPr/>
        <a:lstStyle/>
        <a:p>
          <a:endParaRPr lang="pl-PL"/>
        </a:p>
      </dgm:t>
    </dgm:pt>
    <dgm:pt modelId="{206A91F6-E8E1-429E-984D-99FB42C5AFA8}">
      <dgm:prSet phldrT="[Tekst]" custT="1"/>
      <dgm:spPr/>
      <dgm:t>
        <a:bodyPr/>
        <a:lstStyle/>
        <a:p>
          <a:r>
            <a:rPr lang="pl-PL" sz="1800" dirty="0"/>
            <a:t>Grudzień – Świece 12 zł</a:t>
          </a:r>
        </a:p>
      </dgm:t>
    </dgm:pt>
    <dgm:pt modelId="{872BF508-1345-48DC-97DA-0F450866F52A}" type="parTrans" cxnId="{99F7F612-C33D-4F39-8222-568F37701C86}">
      <dgm:prSet/>
      <dgm:spPr/>
      <dgm:t>
        <a:bodyPr/>
        <a:lstStyle/>
        <a:p>
          <a:endParaRPr lang="pl-PL"/>
        </a:p>
      </dgm:t>
    </dgm:pt>
    <dgm:pt modelId="{AECBAE85-726A-47A0-B92C-4214519390BA}" type="sibTrans" cxnId="{99F7F612-C33D-4F39-8222-568F37701C86}">
      <dgm:prSet/>
      <dgm:spPr/>
      <dgm:t>
        <a:bodyPr/>
        <a:lstStyle/>
        <a:p>
          <a:endParaRPr lang="pl-PL"/>
        </a:p>
      </dgm:t>
    </dgm:pt>
    <dgm:pt modelId="{288E096F-C1C0-4C84-9FB9-77BEF70BD100}">
      <dgm:prSet phldrT="[Tekst]" custT="1"/>
      <dgm:spPr/>
      <dgm:t>
        <a:bodyPr/>
        <a:lstStyle/>
        <a:p>
          <a:r>
            <a:rPr lang="pl-PL" sz="1800" dirty="0"/>
            <a:t>Styczeń – Lego </a:t>
          </a:r>
          <a:r>
            <a:rPr lang="pl-PL" sz="1800" dirty="0" err="1"/>
            <a:t>Duplo</a:t>
          </a:r>
          <a:r>
            <a:rPr lang="pl-PL" sz="1800" dirty="0"/>
            <a:t> 9 zł, Lego 9 zł</a:t>
          </a:r>
        </a:p>
      </dgm:t>
    </dgm:pt>
    <dgm:pt modelId="{52BAC9CF-BEEB-4343-8B52-23158FCC5A66}" type="parTrans" cxnId="{087E9E3F-65F3-47CE-8920-37B2481DA0AD}">
      <dgm:prSet/>
      <dgm:spPr/>
      <dgm:t>
        <a:bodyPr/>
        <a:lstStyle/>
        <a:p>
          <a:endParaRPr lang="pl-PL"/>
        </a:p>
      </dgm:t>
    </dgm:pt>
    <dgm:pt modelId="{056530E4-0297-41B9-83AA-70946A0B7CBD}" type="sibTrans" cxnId="{087E9E3F-65F3-47CE-8920-37B2481DA0AD}">
      <dgm:prSet/>
      <dgm:spPr/>
      <dgm:t>
        <a:bodyPr/>
        <a:lstStyle/>
        <a:p>
          <a:endParaRPr lang="pl-PL"/>
        </a:p>
      </dgm:t>
    </dgm:pt>
    <dgm:pt modelId="{A542D6EA-E043-4E06-BB19-50632FE55D68}">
      <dgm:prSet phldrT="[Tekst]" custT="1"/>
      <dgm:spPr/>
      <dgm:t>
        <a:bodyPr/>
        <a:lstStyle/>
        <a:p>
          <a:r>
            <a:rPr lang="pl-PL" sz="1800" dirty="0"/>
            <a:t>Luty – Lego </a:t>
          </a:r>
          <a:r>
            <a:rPr lang="pl-PL" sz="1800" dirty="0" err="1"/>
            <a:t>Duplo</a:t>
          </a:r>
          <a:r>
            <a:rPr lang="pl-PL" sz="1800" dirty="0"/>
            <a:t> 9 zł, Robotyka 10 zł</a:t>
          </a:r>
        </a:p>
      </dgm:t>
    </dgm:pt>
    <dgm:pt modelId="{C9CFB560-AB62-44A4-A304-DD3C00B7317C}" type="parTrans" cxnId="{2FD5C69B-4EDD-4E87-AB21-59819E9BBBEE}">
      <dgm:prSet/>
      <dgm:spPr/>
      <dgm:t>
        <a:bodyPr/>
        <a:lstStyle/>
        <a:p>
          <a:endParaRPr lang="pl-PL"/>
        </a:p>
      </dgm:t>
    </dgm:pt>
    <dgm:pt modelId="{081726F6-ED14-4837-BF04-87B6527EFD6D}" type="sibTrans" cxnId="{2FD5C69B-4EDD-4E87-AB21-59819E9BBBEE}">
      <dgm:prSet/>
      <dgm:spPr/>
      <dgm:t>
        <a:bodyPr/>
        <a:lstStyle/>
        <a:p>
          <a:endParaRPr lang="pl-PL"/>
        </a:p>
      </dgm:t>
    </dgm:pt>
    <dgm:pt modelId="{A9EB2708-4234-4848-875D-3371790F514E}">
      <dgm:prSet phldrT="[Tekst]" custT="1"/>
      <dgm:spPr/>
      <dgm:t>
        <a:bodyPr/>
        <a:lstStyle/>
        <a:p>
          <a:r>
            <a:rPr lang="pl-PL" sz="1800" dirty="0"/>
            <a:t>Marzec – Eksperymenty 10 zł</a:t>
          </a:r>
        </a:p>
      </dgm:t>
    </dgm:pt>
    <dgm:pt modelId="{F8E33332-14DA-454B-8EE2-B4C804DB5A24}" type="parTrans" cxnId="{30C1523B-50C2-4195-B95B-670E1BE75710}">
      <dgm:prSet/>
      <dgm:spPr/>
      <dgm:t>
        <a:bodyPr/>
        <a:lstStyle/>
        <a:p>
          <a:endParaRPr lang="pl-PL"/>
        </a:p>
      </dgm:t>
    </dgm:pt>
    <dgm:pt modelId="{34933103-2DC5-45F1-A9D9-A0A81DE52F91}" type="sibTrans" cxnId="{30C1523B-50C2-4195-B95B-670E1BE75710}">
      <dgm:prSet/>
      <dgm:spPr/>
      <dgm:t>
        <a:bodyPr/>
        <a:lstStyle/>
        <a:p>
          <a:endParaRPr lang="pl-PL"/>
        </a:p>
      </dgm:t>
    </dgm:pt>
    <dgm:pt modelId="{B1AB5FBD-E814-41CC-8554-CF580EF3C052}">
      <dgm:prSet phldrT="[Tekst]" custT="1"/>
      <dgm:spPr/>
      <dgm:t>
        <a:bodyPr/>
        <a:lstStyle/>
        <a:p>
          <a:r>
            <a:rPr lang="pl-PL" sz="1800" dirty="0"/>
            <a:t>Kwiecień – Świat </a:t>
          </a:r>
          <a:r>
            <a:rPr lang="pl-PL" sz="1800" dirty="0" err="1"/>
            <a:t>eko</a:t>
          </a:r>
          <a:r>
            <a:rPr lang="pl-PL" sz="1800" dirty="0"/>
            <a:t> (Las w słoiku) 13 zł</a:t>
          </a:r>
        </a:p>
      </dgm:t>
    </dgm:pt>
    <dgm:pt modelId="{939BC213-9B04-4781-B214-89502BA9A7A5}" type="parTrans" cxnId="{19C42F78-2EBA-43D9-B034-8DFB39B1F454}">
      <dgm:prSet/>
      <dgm:spPr/>
      <dgm:t>
        <a:bodyPr/>
        <a:lstStyle/>
        <a:p>
          <a:endParaRPr lang="pl-PL"/>
        </a:p>
      </dgm:t>
    </dgm:pt>
    <dgm:pt modelId="{736136BD-1781-4727-9110-68BF03191235}" type="sibTrans" cxnId="{19C42F78-2EBA-43D9-B034-8DFB39B1F454}">
      <dgm:prSet/>
      <dgm:spPr/>
      <dgm:t>
        <a:bodyPr/>
        <a:lstStyle/>
        <a:p>
          <a:endParaRPr lang="pl-PL"/>
        </a:p>
      </dgm:t>
    </dgm:pt>
    <dgm:pt modelId="{7E6A973B-C2D0-4B77-BFF4-A23A86128C73}">
      <dgm:prSet phldrT="[Tekst]" custT="1"/>
      <dgm:spPr/>
      <dgm:t>
        <a:bodyPr/>
        <a:lstStyle/>
        <a:p>
          <a:r>
            <a:rPr lang="pl-PL" sz="1800" dirty="0"/>
            <a:t>Maj – Malarstwo 12 zł</a:t>
          </a:r>
        </a:p>
      </dgm:t>
    </dgm:pt>
    <dgm:pt modelId="{990B288E-FEDE-488A-8638-3EB3ED59B9BB}" type="parTrans" cxnId="{3AD27DE7-55B5-4148-903B-19CBB41268CA}">
      <dgm:prSet/>
      <dgm:spPr/>
      <dgm:t>
        <a:bodyPr/>
        <a:lstStyle/>
        <a:p>
          <a:endParaRPr lang="pl-PL"/>
        </a:p>
      </dgm:t>
    </dgm:pt>
    <dgm:pt modelId="{3FFBA232-B4C4-4962-9AFB-CF2DA5737F7F}" type="sibTrans" cxnId="{3AD27DE7-55B5-4148-903B-19CBB41268CA}">
      <dgm:prSet/>
      <dgm:spPr/>
      <dgm:t>
        <a:bodyPr/>
        <a:lstStyle/>
        <a:p>
          <a:endParaRPr lang="pl-PL"/>
        </a:p>
      </dgm:t>
    </dgm:pt>
    <dgm:pt modelId="{AEA5021C-D15F-486E-ACE6-F61D8FB40B81}">
      <dgm:prSet phldrT="[Tekst]" custT="1"/>
      <dgm:spPr/>
      <dgm:t>
        <a:bodyPr/>
        <a:lstStyle/>
        <a:p>
          <a:r>
            <a:rPr lang="pl-PL" sz="1800" dirty="0"/>
            <a:t>Czerwiec – Grawer na drewnie 11 zł</a:t>
          </a:r>
        </a:p>
      </dgm:t>
    </dgm:pt>
    <dgm:pt modelId="{68F8B080-7D42-4AA1-AC9F-3AE6F6EDF7F2}" type="parTrans" cxnId="{4F18648D-2C2F-4637-940C-87A72C02E037}">
      <dgm:prSet/>
      <dgm:spPr/>
      <dgm:t>
        <a:bodyPr/>
        <a:lstStyle/>
        <a:p>
          <a:endParaRPr lang="pl-PL"/>
        </a:p>
      </dgm:t>
    </dgm:pt>
    <dgm:pt modelId="{15206641-1D8D-4F36-B285-D45E6EFB6B08}" type="sibTrans" cxnId="{4F18648D-2C2F-4637-940C-87A72C02E037}">
      <dgm:prSet/>
      <dgm:spPr/>
      <dgm:t>
        <a:bodyPr/>
        <a:lstStyle/>
        <a:p>
          <a:endParaRPr lang="pl-PL"/>
        </a:p>
      </dgm:t>
    </dgm:pt>
    <dgm:pt modelId="{D0E64E70-C105-4080-9814-B1E3A981381E}">
      <dgm:prSet phldrT="[Tekst]" custT="1"/>
      <dgm:spPr/>
      <dgm:t>
        <a:bodyPr/>
        <a:lstStyle/>
        <a:p>
          <a:endParaRPr lang="pl-PL" sz="1800" dirty="0"/>
        </a:p>
      </dgm:t>
    </dgm:pt>
    <dgm:pt modelId="{24825525-94AE-466B-8F69-3E4EFF4257C1}" type="parTrans" cxnId="{D904D2CE-E629-4CE9-BBAB-F16BAD16D102}">
      <dgm:prSet/>
      <dgm:spPr/>
    </dgm:pt>
    <dgm:pt modelId="{E7B7667B-1845-4D2F-90DE-3DC839C84D02}" type="sibTrans" cxnId="{D904D2CE-E629-4CE9-BBAB-F16BAD16D102}">
      <dgm:prSet/>
      <dgm:spPr/>
    </dgm:pt>
    <dgm:pt modelId="{15004431-705C-493C-A5B8-9ECA69F9109A}" type="pres">
      <dgm:prSet presAssocID="{9D36AF26-7115-4477-A81F-670EC2CE60B8}" presName="linear" presStyleCnt="0">
        <dgm:presLayoutVars>
          <dgm:animLvl val="lvl"/>
          <dgm:resizeHandles val="exact"/>
        </dgm:presLayoutVars>
      </dgm:prSet>
      <dgm:spPr/>
    </dgm:pt>
    <dgm:pt modelId="{3E542474-64E5-4CB6-9B0E-A1E7A57F644A}" type="pres">
      <dgm:prSet presAssocID="{DED6A901-2D85-497F-89CE-C486F8F64BF7}" presName="parentText" presStyleLbl="node1" presStyleIdx="0" presStyleCnt="2" custScaleY="55610" custLinFactNeighborY="1068">
        <dgm:presLayoutVars>
          <dgm:chMax val="0"/>
          <dgm:bulletEnabled val="1"/>
        </dgm:presLayoutVars>
      </dgm:prSet>
      <dgm:spPr/>
    </dgm:pt>
    <dgm:pt modelId="{B78339F3-765D-4649-BE89-CD632F3DA830}" type="pres">
      <dgm:prSet presAssocID="{DED6A901-2D85-497F-89CE-C486F8F64BF7}" presName="childText" presStyleLbl="revTx" presStyleIdx="0" presStyleCnt="2">
        <dgm:presLayoutVars>
          <dgm:bulletEnabled val="1"/>
        </dgm:presLayoutVars>
      </dgm:prSet>
      <dgm:spPr/>
    </dgm:pt>
    <dgm:pt modelId="{A60FC46F-69D7-4F5A-B263-23D45DD425C8}" type="pres">
      <dgm:prSet presAssocID="{BDCB16E3-506A-4B98-B6D9-B616C32A7A9C}" presName="parentText" presStyleLbl="node1" presStyleIdx="1" presStyleCnt="2" custFlipVert="1" custScaleY="8919">
        <dgm:presLayoutVars>
          <dgm:chMax val="0"/>
          <dgm:bulletEnabled val="1"/>
        </dgm:presLayoutVars>
      </dgm:prSet>
      <dgm:spPr/>
    </dgm:pt>
    <dgm:pt modelId="{BBA4FA95-A9BB-4F1E-BD48-50FDD44FA6A3}" type="pres">
      <dgm:prSet presAssocID="{BDCB16E3-506A-4B98-B6D9-B616C32A7A9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9F7F612-C33D-4F39-8222-568F37701C86}" srcId="{DED6A901-2D85-497F-89CE-C486F8F64BF7}" destId="{206A91F6-E8E1-429E-984D-99FB42C5AFA8}" srcOrd="3" destOrd="0" parTransId="{872BF508-1345-48DC-97DA-0F450866F52A}" sibTransId="{AECBAE85-726A-47A0-B92C-4214519390BA}"/>
    <dgm:cxn modelId="{BFF13F18-0B27-44E5-8D06-7A844E124478}" srcId="{9D36AF26-7115-4477-A81F-670EC2CE60B8}" destId="{DED6A901-2D85-497F-89CE-C486F8F64BF7}" srcOrd="0" destOrd="0" parTransId="{86F0DC6D-2521-4A03-91F7-924F857B2772}" sibTransId="{680C5CFA-C26B-4545-9FAF-04D43F2209F3}"/>
    <dgm:cxn modelId="{56D8F31F-79BF-41E7-A340-0CF5BBEAE2AD}" srcId="{DED6A901-2D85-497F-89CE-C486F8F64BF7}" destId="{A9D7DE86-D957-4134-AFB7-4C8E60AA0FB3}" srcOrd="2" destOrd="0" parTransId="{017B128C-C00A-4C90-86EA-D3C624094A78}" sibTransId="{F256FA8A-0F08-4C5E-A9AE-56F2A2C7A99E}"/>
    <dgm:cxn modelId="{40020920-A19A-43A8-BD99-69EB10481A4D}" type="presOf" srcId="{206A91F6-E8E1-429E-984D-99FB42C5AFA8}" destId="{B78339F3-765D-4649-BE89-CD632F3DA830}" srcOrd="0" destOrd="3" presId="urn:microsoft.com/office/officeart/2005/8/layout/vList2"/>
    <dgm:cxn modelId="{BB49F231-5B5B-4742-B925-E3A1D79EF2E7}" type="presOf" srcId="{9D36AF26-7115-4477-A81F-670EC2CE60B8}" destId="{15004431-705C-493C-A5B8-9ECA69F9109A}" srcOrd="0" destOrd="0" presId="urn:microsoft.com/office/officeart/2005/8/layout/vList2"/>
    <dgm:cxn modelId="{10A4D833-E0BA-42D0-9135-E152EC01F042}" type="presOf" srcId="{288E096F-C1C0-4C84-9FB9-77BEF70BD100}" destId="{B78339F3-765D-4649-BE89-CD632F3DA830}" srcOrd="0" destOrd="4" presId="urn:microsoft.com/office/officeart/2005/8/layout/vList2"/>
    <dgm:cxn modelId="{F75E0D38-7A37-4D4D-AE72-57D038C4CE9A}" srcId="{DED6A901-2D85-497F-89CE-C486F8F64BF7}" destId="{6E089C87-43DE-4100-A41A-AA3E54B17848}" srcOrd="1" destOrd="0" parTransId="{4A8ADD9D-1C37-4574-9E8A-A45BD9F90BDA}" sibTransId="{1A6719B1-522A-41DE-B66C-5FC076E65321}"/>
    <dgm:cxn modelId="{30C1523B-50C2-4195-B95B-670E1BE75710}" srcId="{DED6A901-2D85-497F-89CE-C486F8F64BF7}" destId="{A9EB2708-4234-4848-875D-3371790F514E}" srcOrd="6" destOrd="0" parTransId="{F8E33332-14DA-454B-8EE2-B4C804DB5A24}" sibTransId="{34933103-2DC5-45F1-A9D9-A0A81DE52F91}"/>
    <dgm:cxn modelId="{F6C5E43D-3C85-49B9-B2E9-E21C80B76372}" type="presOf" srcId="{A9D7DE86-D957-4134-AFB7-4C8E60AA0FB3}" destId="{B78339F3-765D-4649-BE89-CD632F3DA830}" srcOrd="0" destOrd="2" presId="urn:microsoft.com/office/officeart/2005/8/layout/vList2"/>
    <dgm:cxn modelId="{087E9E3F-65F3-47CE-8920-37B2481DA0AD}" srcId="{DED6A901-2D85-497F-89CE-C486F8F64BF7}" destId="{288E096F-C1C0-4C84-9FB9-77BEF70BD100}" srcOrd="4" destOrd="0" parTransId="{52BAC9CF-BEEB-4343-8B52-23158FCC5A66}" sibTransId="{056530E4-0297-41B9-83AA-70946A0B7CBD}"/>
    <dgm:cxn modelId="{8EC81C47-E78B-412A-AA14-ADE22C85BAA5}" type="presOf" srcId="{A542D6EA-E043-4E06-BB19-50632FE55D68}" destId="{B78339F3-765D-4649-BE89-CD632F3DA830}" srcOrd="0" destOrd="5" presId="urn:microsoft.com/office/officeart/2005/8/layout/vList2"/>
    <dgm:cxn modelId="{58DBFA6B-B642-4C09-8519-D5F2211F01B7}" type="presOf" srcId="{DED6A901-2D85-497F-89CE-C486F8F64BF7}" destId="{3E542474-64E5-4CB6-9B0E-A1E7A57F644A}" srcOrd="0" destOrd="0" presId="urn:microsoft.com/office/officeart/2005/8/layout/vList2"/>
    <dgm:cxn modelId="{0CA6506D-16D3-4832-8268-E64190D3DAA1}" srcId="{BDCB16E3-506A-4B98-B6D9-B616C32A7A9C}" destId="{C1DFAAB2-BCD0-45C4-8865-0844A89CB4F2}" srcOrd="0" destOrd="0" parTransId="{F47F5647-06FA-4F3D-A0D8-812CD28AB938}" sibTransId="{B1D11418-5184-4AEE-ACEA-3D5F50497ED4}"/>
    <dgm:cxn modelId="{6586FB54-63C3-4CE5-9D1F-3C6CC230D7A0}" srcId="{9D36AF26-7115-4477-A81F-670EC2CE60B8}" destId="{BDCB16E3-506A-4B98-B6D9-B616C32A7A9C}" srcOrd="1" destOrd="0" parTransId="{5C63F5DA-7DBF-40A4-A202-34D106D8642B}" sibTransId="{99832F97-6BC2-406A-AF27-E3C778E78F2A}"/>
    <dgm:cxn modelId="{F83D6956-A238-4907-9A54-3CF4C9616595}" type="presOf" srcId="{7E6A973B-C2D0-4B77-BFF4-A23A86128C73}" destId="{B78339F3-765D-4649-BE89-CD632F3DA830}" srcOrd="0" destOrd="8" presId="urn:microsoft.com/office/officeart/2005/8/layout/vList2"/>
    <dgm:cxn modelId="{19C42F78-2EBA-43D9-B034-8DFB39B1F454}" srcId="{DED6A901-2D85-497F-89CE-C486F8F64BF7}" destId="{B1AB5FBD-E814-41CC-8554-CF580EF3C052}" srcOrd="7" destOrd="0" parTransId="{939BC213-9B04-4781-B214-89502BA9A7A5}" sibTransId="{736136BD-1781-4727-9110-68BF03191235}"/>
    <dgm:cxn modelId="{EB7D2787-0232-46A9-A52D-51D0BE25AAEB}" type="presOf" srcId="{B1AB5FBD-E814-41CC-8554-CF580EF3C052}" destId="{B78339F3-765D-4649-BE89-CD632F3DA830}" srcOrd="0" destOrd="7" presId="urn:microsoft.com/office/officeart/2005/8/layout/vList2"/>
    <dgm:cxn modelId="{4F18648D-2C2F-4637-940C-87A72C02E037}" srcId="{DED6A901-2D85-497F-89CE-C486F8F64BF7}" destId="{AEA5021C-D15F-486E-ACE6-F61D8FB40B81}" srcOrd="9" destOrd="0" parTransId="{68F8B080-7D42-4AA1-AC9F-3AE6F6EDF7F2}" sibTransId="{15206641-1D8D-4F36-B285-D45E6EFB6B08}"/>
    <dgm:cxn modelId="{A1D71990-8466-4074-B6DF-4B2250DD1547}" type="presOf" srcId="{BDCB16E3-506A-4B98-B6D9-B616C32A7A9C}" destId="{A60FC46F-69D7-4F5A-B263-23D45DD425C8}" srcOrd="0" destOrd="0" presId="urn:microsoft.com/office/officeart/2005/8/layout/vList2"/>
    <dgm:cxn modelId="{9AEDFE94-DFA0-47DB-99D0-C15F3B616B0C}" type="presOf" srcId="{6E089C87-43DE-4100-A41A-AA3E54B17848}" destId="{B78339F3-765D-4649-BE89-CD632F3DA830}" srcOrd="0" destOrd="1" presId="urn:microsoft.com/office/officeart/2005/8/layout/vList2"/>
    <dgm:cxn modelId="{2FD5C69B-4EDD-4E87-AB21-59819E9BBBEE}" srcId="{DED6A901-2D85-497F-89CE-C486F8F64BF7}" destId="{A542D6EA-E043-4E06-BB19-50632FE55D68}" srcOrd="5" destOrd="0" parTransId="{C9CFB560-AB62-44A4-A304-DD3C00B7317C}" sibTransId="{081726F6-ED14-4837-BF04-87B6527EFD6D}"/>
    <dgm:cxn modelId="{9C220BA3-8ED3-41C5-A95D-0E7AAE306425}" type="presOf" srcId="{AEA5021C-D15F-486E-ACE6-F61D8FB40B81}" destId="{B78339F3-765D-4649-BE89-CD632F3DA830}" srcOrd="0" destOrd="9" presId="urn:microsoft.com/office/officeart/2005/8/layout/vList2"/>
    <dgm:cxn modelId="{B683FCC3-2C4A-4E8C-8772-9D126605795B}" type="presOf" srcId="{D0E64E70-C105-4080-9814-B1E3A981381E}" destId="{B78339F3-765D-4649-BE89-CD632F3DA830}" srcOrd="0" destOrd="0" presId="urn:microsoft.com/office/officeart/2005/8/layout/vList2"/>
    <dgm:cxn modelId="{D904D2CE-E629-4CE9-BBAB-F16BAD16D102}" srcId="{DED6A901-2D85-497F-89CE-C486F8F64BF7}" destId="{D0E64E70-C105-4080-9814-B1E3A981381E}" srcOrd="0" destOrd="0" parTransId="{24825525-94AE-466B-8F69-3E4EFF4257C1}" sibTransId="{E7B7667B-1845-4D2F-90DE-3DC839C84D02}"/>
    <dgm:cxn modelId="{3AD27DE7-55B5-4148-903B-19CBB41268CA}" srcId="{DED6A901-2D85-497F-89CE-C486F8F64BF7}" destId="{7E6A973B-C2D0-4B77-BFF4-A23A86128C73}" srcOrd="8" destOrd="0" parTransId="{990B288E-FEDE-488A-8638-3EB3ED59B9BB}" sibTransId="{3FFBA232-B4C4-4962-9AFB-CF2DA5737F7F}"/>
    <dgm:cxn modelId="{CDAE63FC-B9AA-43D7-B3F1-845CE0493175}" type="presOf" srcId="{A9EB2708-4234-4848-875D-3371790F514E}" destId="{B78339F3-765D-4649-BE89-CD632F3DA830}" srcOrd="0" destOrd="6" presId="urn:microsoft.com/office/officeart/2005/8/layout/vList2"/>
    <dgm:cxn modelId="{D17CECFD-8889-4245-A3A2-C25F4FA4BE38}" type="presOf" srcId="{C1DFAAB2-BCD0-45C4-8865-0844A89CB4F2}" destId="{BBA4FA95-A9BB-4F1E-BD48-50FDD44FA6A3}" srcOrd="0" destOrd="0" presId="urn:microsoft.com/office/officeart/2005/8/layout/vList2"/>
    <dgm:cxn modelId="{2FF79B3F-4421-482B-B893-4829A8207DC0}" type="presParOf" srcId="{15004431-705C-493C-A5B8-9ECA69F9109A}" destId="{3E542474-64E5-4CB6-9B0E-A1E7A57F644A}" srcOrd="0" destOrd="0" presId="urn:microsoft.com/office/officeart/2005/8/layout/vList2"/>
    <dgm:cxn modelId="{414AAA60-6E37-40E5-8ACE-CA71F452E465}" type="presParOf" srcId="{15004431-705C-493C-A5B8-9ECA69F9109A}" destId="{B78339F3-765D-4649-BE89-CD632F3DA830}" srcOrd="1" destOrd="0" presId="urn:microsoft.com/office/officeart/2005/8/layout/vList2"/>
    <dgm:cxn modelId="{BDA3E425-9303-45AC-8962-364635EE4C83}" type="presParOf" srcId="{15004431-705C-493C-A5B8-9ECA69F9109A}" destId="{A60FC46F-69D7-4F5A-B263-23D45DD425C8}" srcOrd="2" destOrd="0" presId="urn:microsoft.com/office/officeart/2005/8/layout/vList2"/>
    <dgm:cxn modelId="{2EB399BF-943B-4583-9D55-00735EEEC54B}" type="presParOf" srcId="{15004431-705C-493C-A5B8-9ECA69F9109A}" destId="{BBA4FA95-A9BB-4F1E-BD48-50FDD44FA6A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E21059-D090-447E-9699-704391B47B3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DE4EE9CF-EDDA-4728-B8E5-475F90FBC95B}">
      <dgm:prSet/>
      <dgm:spPr/>
      <dgm:t>
        <a:bodyPr/>
        <a:lstStyle/>
        <a:p>
          <a:pPr rtl="0"/>
          <a:r>
            <a:rPr lang="pl-PL" b="1" dirty="0"/>
            <a:t>TEATRZYKI:</a:t>
          </a:r>
        </a:p>
      </dgm:t>
    </dgm:pt>
    <dgm:pt modelId="{F7C104B0-39AE-4331-812F-125E76133237}" type="parTrans" cxnId="{5C38CCEF-A84F-45F2-966B-BAFC03B6735E}">
      <dgm:prSet/>
      <dgm:spPr/>
      <dgm:t>
        <a:bodyPr/>
        <a:lstStyle/>
        <a:p>
          <a:endParaRPr lang="pl-PL"/>
        </a:p>
      </dgm:t>
    </dgm:pt>
    <dgm:pt modelId="{E6B39949-4245-4D9B-9FC2-902E283669C3}" type="sibTrans" cxnId="{5C38CCEF-A84F-45F2-966B-BAFC03B6735E}">
      <dgm:prSet/>
      <dgm:spPr/>
      <dgm:t>
        <a:bodyPr/>
        <a:lstStyle/>
        <a:p>
          <a:endParaRPr lang="pl-PL"/>
        </a:p>
      </dgm:t>
    </dgm:pt>
    <dgm:pt modelId="{E1EC59B0-846A-43C3-969E-9240D56309ED}">
      <dgm:prSet/>
      <dgm:spPr/>
      <dgm:t>
        <a:bodyPr/>
        <a:lstStyle/>
        <a:p>
          <a:pPr rtl="0"/>
          <a:r>
            <a:rPr lang="pl-PL"/>
            <a:t>18.09 – Teatr Skrzat z Krakowa</a:t>
          </a:r>
        </a:p>
      </dgm:t>
    </dgm:pt>
    <dgm:pt modelId="{56A860CE-18C4-4736-8F13-1782C36DB3A5}" type="parTrans" cxnId="{E1105CD6-A937-41E0-8F9F-58827E2E8B22}">
      <dgm:prSet/>
      <dgm:spPr/>
      <dgm:t>
        <a:bodyPr/>
        <a:lstStyle/>
        <a:p>
          <a:endParaRPr lang="pl-PL"/>
        </a:p>
      </dgm:t>
    </dgm:pt>
    <dgm:pt modelId="{73BEF7E5-5FA6-4588-AD1A-15843458504A}" type="sibTrans" cxnId="{E1105CD6-A937-41E0-8F9F-58827E2E8B22}">
      <dgm:prSet/>
      <dgm:spPr/>
      <dgm:t>
        <a:bodyPr/>
        <a:lstStyle/>
        <a:p>
          <a:endParaRPr lang="pl-PL"/>
        </a:p>
      </dgm:t>
    </dgm:pt>
    <dgm:pt modelId="{BDB9FC10-640C-4522-B802-313C31B20B7D}">
      <dgm:prSet/>
      <dgm:spPr/>
      <dgm:t>
        <a:bodyPr/>
        <a:lstStyle/>
        <a:p>
          <a:pPr rtl="0"/>
          <a:r>
            <a:rPr lang="pl-PL"/>
            <a:t>10.10 – Teatr katolicki (Dom Kultury MORS)</a:t>
          </a:r>
        </a:p>
      </dgm:t>
    </dgm:pt>
    <dgm:pt modelId="{5A70AB84-9CA6-4823-956E-8529D6CC3B6A}" type="parTrans" cxnId="{A9045268-CE17-4F6E-B8B4-CDF1FCE0F67A}">
      <dgm:prSet/>
      <dgm:spPr/>
      <dgm:t>
        <a:bodyPr/>
        <a:lstStyle/>
        <a:p>
          <a:endParaRPr lang="pl-PL"/>
        </a:p>
      </dgm:t>
    </dgm:pt>
    <dgm:pt modelId="{C13D3330-F3B1-4936-98F0-4310F8A98E2A}" type="sibTrans" cxnId="{A9045268-CE17-4F6E-B8B4-CDF1FCE0F67A}">
      <dgm:prSet/>
      <dgm:spPr/>
      <dgm:t>
        <a:bodyPr/>
        <a:lstStyle/>
        <a:p>
          <a:endParaRPr lang="pl-PL"/>
        </a:p>
      </dgm:t>
    </dgm:pt>
    <dgm:pt modelId="{2D5DDA7B-A00D-44E6-AD9F-9B7051B5A8D1}">
      <dgm:prSet/>
      <dgm:spPr/>
      <dgm:t>
        <a:bodyPr/>
        <a:lstStyle/>
        <a:p>
          <a:pPr rtl="0"/>
          <a:r>
            <a:rPr lang="pl-PL"/>
            <a:t>23.11 – Teatr Skrzat z Krakowa</a:t>
          </a:r>
        </a:p>
      </dgm:t>
    </dgm:pt>
    <dgm:pt modelId="{8EE36372-C671-4BD6-B94B-A8C6B1AF5D0E}" type="parTrans" cxnId="{24C2364B-2EDB-488B-8293-80D3AE3A3B35}">
      <dgm:prSet/>
      <dgm:spPr/>
      <dgm:t>
        <a:bodyPr/>
        <a:lstStyle/>
        <a:p>
          <a:endParaRPr lang="pl-PL"/>
        </a:p>
      </dgm:t>
    </dgm:pt>
    <dgm:pt modelId="{E0BDE8C3-E09B-4EF3-B0A3-64F72E98ABD3}" type="sibTrans" cxnId="{24C2364B-2EDB-488B-8293-80D3AE3A3B35}">
      <dgm:prSet/>
      <dgm:spPr/>
      <dgm:t>
        <a:bodyPr/>
        <a:lstStyle/>
        <a:p>
          <a:endParaRPr lang="pl-PL"/>
        </a:p>
      </dgm:t>
    </dgm:pt>
    <dgm:pt modelId="{E83480E5-E313-4AA1-AB02-90CFD9D3A567}">
      <dgm:prSet/>
      <dgm:spPr/>
      <dgm:t>
        <a:bodyPr/>
        <a:lstStyle/>
        <a:p>
          <a:pPr rtl="0"/>
          <a:r>
            <a:rPr lang="pl-PL"/>
            <a:t>4.03 – Teatr katolicki (Dom Kultury MORS)</a:t>
          </a:r>
        </a:p>
      </dgm:t>
    </dgm:pt>
    <dgm:pt modelId="{9F728CCA-4606-4570-A6F9-FC6C0C1492E6}" type="parTrans" cxnId="{378713F0-24DB-45ED-B206-2FE908C65B7B}">
      <dgm:prSet/>
      <dgm:spPr/>
      <dgm:t>
        <a:bodyPr/>
        <a:lstStyle/>
        <a:p>
          <a:endParaRPr lang="pl-PL"/>
        </a:p>
      </dgm:t>
    </dgm:pt>
    <dgm:pt modelId="{168F6D03-264B-4E79-9DEC-4B60F4F7027E}" type="sibTrans" cxnId="{378713F0-24DB-45ED-B206-2FE908C65B7B}">
      <dgm:prSet/>
      <dgm:spPr/>
      <dgm:t>
        <a:bodyPr/>
        <a:lstStyle/>
        <a:p>
          <a:endParaRPr lang="pl-PL"/>
        </a:p>
      </dgm:t>
    </dgm:pt>
    <dgm:pt modelId="{7C2126A1-C1CC-4167-8E85-EE27520C8D4D}">
      <dgm:prSet/>
      <dgm:spPr/>
      <dgm:t>
        <a:bodyPr/>
        <a:lstStyle/>
        <a:p>
          <a:pPr rtl="0"/>
          <a:r>
            <a:rPr lang="pl-PL"/>
            <a:t>3.04 – Teatr Skrzat z Krakowa</a:t>
          </a:r>
        </a:p>
      </dgm:t>
    </dgm:pt>
    <dgm:pt modelId="{E476E003-CDD3-4F92-A5AE-C01016047572}" type="parTrans" cxnId="{839F332D-0C1A-4F12-983A-E0C448646621}">
      <dgm:prSet/>
      <dgm:spPr/>
      <dgm:t>
        <a:bodyPr/>
        <a:lstStyle/>
        <a:p>
          <a:endParaRPr lang="pl-PL"/>
        </a:p>
      </dgm:t>
    </dgm:pt>
    <dgm:pt modelId="{8B21D41F-9D73-4C7E-9729-E6C9D351C559}" type="sibTrans" cxnId="{839F332D-0C1A-4F12-983A-E0C448646621}">
      <dgm:prSet/>
      <dgm:spPr/>
      <dgm:t>
        <a:bodyPr/>
        <a:lstStyle/>
        <a:p>
          <a:endParaRPr lang="pl-PL"/>
        </a:p>
      </dgm:t>
    </dgm:pt>
    <dgm:pt modelId="{BFAFEACA-359C-4CE8-9764-9E78119469CD}" type="pres">
      <dgm:prSet presAssocID="{E6E21059-D090-447E-9699-704391B47B3B}" presName="linear" presStyleCnt="0">
        <dgm:presLayoutVars>
          <dgm:animLvl val="lvl"/>
          <dgm:resizeHandles val="exact"/>
        </dgm:presLayoutVars>
      </dgm:prSet>
      <dgm:spPr/>
    </dgm:pt>
    <dgm:pt modelId="{B9775A5D-E8CE-4AA4-81EA-5C7490609E09}" type="pres">
      <dgm:prSet presAssocID="{DE4EE9CF-EDDA-4728-B8E5-475F90FBC95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04424E1-00AA-4787-96A3-936C7A9F2126}" type="pres">
      <dgm:prSet presAssocID="{E6B39949-4245-4D9B-9FC2-902E283669C3}" presName="spacer" presStyleCnt="0"/>
      <dgm:spPr/>
    </dgm:pt>
    <dgm:pt modelId="{EE26687B-50F1-45BC-9A09-FEED4E027BA6}" type="pres">
      <dgm:prSet presAssocID="{E1EC59B0-846A-43C3-969E-9240D56309E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9508611-F193-4D5E-B604-5A23B4D52326}" type="pres">
      <dgm:prSet presAssocID="{73BEF7E5-5FA6-4588-AD1A-15843458504A}" presName="spacer" presStyleCnt="0"/>
      <dgm:spPr/>
    </dgm:pt>
    <dgm:pt modelId="{696CB373-BB7C-426C-9684-3DC90091DAA4}" type="pres">
      <dgm:prSet presAssocID="{BDB9FC10-640C-4522-B802-313C31B20B7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9DF3FE9-CEE8-49DA-8E46-DB61691A2CFF}" type="pres">
      <dgm:prSet presAssocID="{C13D3330-F3B1-4936-98F0-4310F8A98E2A}" presName="spacer" presStyleCnt="0"/>
      <dgm:spPr/>
    </dgm:pt>
    <dgm:pt modelId="{A9DBCE3C-8067-4EC4-A0E7-FCF1CF8DAD33}" type="pres">
      <dgm:prSet presAssocID="{2D5DDA7B-A00D-44E6-AD9F-9B7051B5A8D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7CFF926-B0B4-44D3-81DE-E7745EDEFBB1}" type="pres">
      <dgm:prSet presAssocID="{E0BDE8C3-E09B-4EF3-B0A3-64F72E98ABD3}" presName="spacer" presStyleCnt="0"/>
      <dgm:spPr/>
    </dgm:pt>
    <dgm:pt modelId="{1033BC5A-9BA1-4360-AA92-C8CD2B4B1ADD}" type="pres">
      <dgm:prSet presAssocID="{E83480E5-E313-4AA1-AB02-90CFD9D3A56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62651FF-8DCC-4CE6-A4BC-C67D32C85C5A}" type="pres">
      <dgm:prSet presAssocID="{168F6D03-264B-4E79-9DEC-4B60F4F7027E}" presName="spacer" presStyleCnt="0"/>
      <dgm:spPr/>
    </dgm:pt>
    <dgm:pt modelId="{73290E49-1FB9-434E-837C-C1640C26CBE5}" type="pres">
      <dgm:prSet presAssocID="{7C2126A1-C1CC-4167-8E85-EE27520C8D4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7C58B02-4229-4977-9434-4F4A2465B0E1}" type="presOf" srcId="{E6E21059-D090-447E-9699-704391B47B3B}" destId="{BFAFEACA-359C-4CE8-9764-9E78119469CD}" srcOrd="0" destOrd="0" presId="urn:microsoft.com/office/officeart/2005/8/layout/vList2"/>
    <dgm:cxn modelId="{839F332D-0C1A-4F12-983A-E0C448646621}" srcId="{E6E21059-D090-447E-9699-704391B47B3B}" destId="{7C2126A1-C1CC-4167-8E85-EE27520C8D4D}" srcOrd="5" destOrd="0" parTransId="{E476E003-CDD3-4F92-A5AE-C01016047572}" sibTransId="{8B21D41F-9D73-4C7E-9729-E6C9D351C559}"/>
    <dgm:cxn modelId="{12F5B746-5F47-40A4-814A-7DC652B90973}" type="presOf" srcId="{E83480E5-E313-4AA1-AB02-90CFD9D3A567}" destId="{1033BC5A-9BA1-4360-AA92-C8CD2B4B1ADD}" srcOrd="0" destOrd="0" presId="urn:microsoft.com/office/officeart/2005/8/layout/vList2"/>
    <dgm:cxn modelId="{A9045268-CE17-4F6E-B8B4-CDF1FCE0F67A}" srcId="{E6E21059-D090-447E-9699-704391B47B3B}" destId="{BDB9FC10-640C-4522-B802-313C31B20B7D}" srcOrd="2" destOrd="0" parTransId="{5A70AB84-9CA6-4823-956E-8529D6CC3B6A}" sibTransId="{C13D3330-F3B1-4936-98F0-4310F8A98E2A}"/>
    <dgm:cxn modelId="{B35AE668-3B82-4DC4-BBBF-5CF3506B2067}" type="presOf" srcId="{BDB9FC10-640C-4522-B802-313C31B20B7D}" destId="{696CB373-BB7C-426C-9684-3DC90091DAA4}" srcOrd="0" destOrd="0" presId="urn:microsoft.com/office/officeart/2005/8/layout/vList2"/>
    <dgm:cxn modelId="{24C2364B-2EDB-488B-8293-80D3AE3A3B35}" srcId="{E6E21059-D090-447E-9699-704391B47B3B}" destId="{2D5DDA7B-A00D-44E6-AD9F-9B7051B5A8D1}" srcOrd="3" destOrd="0" parTransId="{8EE36372-C671-4BD6-B94B-A8C6B1AF5D0E}" sibTransId="{E0BDE8C3-E09B-4EF3-B0A3-64F72E98ABD3}"/>
    <dgm:cxn modelId="{75E58074-CAF5-45FB-9995-5B31333B81F5}" type="presOf" srcId="{E1EC59B0-846A-43C3-969E-9240D56309ED}" destId="{EE26687B-50F1-45BC-9A09-FEED4E027BA6}" srcOrd="0" destOrd="0" presId="urn:microsoft.com/office/officeart/2005/8/layout/vList2"/>
    <dgm:cxn modelId="{02CCED75-0C29-4BFB-A6B3-95D96C04473D}" type="presOf" srcId="{DE4EE9CF-EDDA-4728-B8E5-475F90FBC95B}" destId="{B9775A5D-E8CE-4AA4-81EA-5C7490609E09}" srcOrd="0" destOrd="0" presId="urn:microsoft.com/office/officeart/2005/8/layout/vList2"/>
    <dgm:cxn modelId="{EA172188-B8B5-492D-A00B-B498987E0DF8}" type="presOf" srcId="{7C2126A1-C1CC-4167-8E85-EE27520C8D4D}" destId="{73290E49-1FB9-434E-837C-C1640C26CBE5}" srcOrd="0" destOrd="0" presId="urn:microsoft.com/office/officeart/2005/8/layout/vList2"/>
    <dgm:cxn modelId="{F80D2AA1-4EE5-4175-8D24-B81FA24268C5}" type="presOf" srcId="{2D5DDA7B-A00D-44E6-AD9F-9B7051B5A8D1}" destId="{A9DBCE3C-8067-4EC4-A0E7-FCF1CF8DAD33}" srcOrd="0" destOrd="0" presId="urn:microsoft.com/office/officeart/2005/8/layout/vList2"/>
    <dgm:cxn modelId="{E1105CD6-A937-41E0-8F9F-58827E2E8B22}" srcId="{E6E21059-D090-447E-9699-704391B47B3B}" destId="{E1EC59B0-846A-43C3-969E-9240D56309ED}" srcOrd="1" destOrd="0" parTransId="{56A860CE-18C4-4736-8F13-1782C36DB3A5}" sibTransId="{73BEF7E5-5FA6-4588-AD1A-15843458504A}"/>
    <dgm:cxn modelId="{5C38CCEF-A84F-45F2-966B-BAFC03B6735E}" srcId="{E6E21059-D090-447E-9699-704391B47B3B}" destId="{DE4EE9CF-EDDA-4728-B8E5-475F90FBC95B}" srcOrd="0" destOrd="0" parTransId="{F7C104B0-39AE-4331-812F-125E76133237}" sibTransId="{E6B39949-4245-4D9B-9FC2-902E283669C3}"/>
    <dgm:cxn modelId="{378713F0-24DB-45ED-B206-2FE908C65B7B}" srcId="{E6E21059-D090-447E-9699-704391B47B3B}" destId="{E83480E5-E313-4AA1-AB02-90CFD9D3A567}" srcOrd="4" destOrd="0" parTransId="{9F728CCA-4606-4570-A6F9-FC6C0C1492E6}" sibTransId="{168F6D03-264B-4E79-9DEC-4B60F4F7027E}"/>
    <dgm:cxn modelId="{D1D0C28C-31FD-43B8-8E64-31CB2FFC95C5}" type="presParOf" srcId="{BFAFEACA-359C-4CE8-9764-9E78119469CD}" destId="{B9775A5D-E8CE-4AA4-81EA-5C7490609E09}" srcOrd="0" destOrd="0" presId="urn:microsoft.com/office/officeart/2005/8/layout/vList2"/>
    <dgm:cxn modelId="{15DF99C9-77B7-46C9-B2DA-5959E88B0C9D}" type="presParOf" srcId="{BFAFEACA-359C-4CE8-9764-9E78119469CD}" destId="{C04424E1-00AA-4787-96A3-936C7A9F2126}" srcOrd="1" destOrd="0" presId="urn:microsoft.com/office/officeart/2005/8/layout/vList2"/>
    <dgm:cxn modelId="{74E2D40A-4645-4B28-8D4C-792A04A5217D}" type="presParOf" srcId="{BFAFEACA-359C-4CE8-9764-9E78119469CD}" destId="{EE26687B-50F1-45BC-9A09-FEED4E027BA6}" srcOrd="2" destOrd="0" presId="urn:microsoft.com/office/officeart/2005/8/layout/vList2"/>
    <dgm:cxn modelId="{8E176DD6-13D5-4648-BF82-B49E0DD087E8}" type="presParOf" srcId="{BFAFEACA-359C-4CE8-9764-9E78119469CD}" destId="{99508611-F193-4D5E-B604-5A23B4D52326}" srcOrd="3" destOrd="0" presId="urn:microsoft.com/office/officeart/2005/8/layout/vList2"/>
    <dgm:cxn modelId="{C18C2671-1093-43E0-8074-7D5B06B34E36}" type="presParOf" srcId="{BFAFEACA-359C-4CE8-9764-9E78119469CD}" destId="{696CB373-BB7C-426C-9684-3DC90091DAA4}" srcOrd="4" destOrd="0" presId="urn:microsoft.com/office/officeart/2005/8/layout/vList2"/>
    <dgm:cxn modelId="{C58975BD-40C5-4965-97C7-7EEA11BE47E9}" type="presParOf" srcId="{BFAFEACA-359C-4CE8-9764-9E78119469CD}" destId="{B9DF3FE9-CEE8-49DA-8E46-DB61691A2CFF}" srcOrd="5" destOrd="0" presId="urn:microsoft.com/office/officeart/2005/8/layout/vList2"/>
    <dgm:cxn modelId="{0BA42383-8345-414B-8683-116371F0429B}" type="presParOf" srcId="{BFAFEACA-359C-4CE8-9764-9E78119469CD}" destId="{A9DBCE3C-8067-4EC4-A0E7-FCF1CF8DAD33}" srcOrd="6" destOrd="0" presId="urn:microsoft.com/office/officeart/2005/8/layout/vList2"/>
    <dgm:cxn modelId="{91602B71-F8CD-4231-BA1A-3E6DC3C9141C}" type="presParOf" srcId="{BFAFEACA-359C-4CE8-9764-9E78119469CD}" destId="{E7CFF926-B0B4-44D3-81DE-E7745EDEFBB1}" srcOrd="7" destOrd="0" presId="urn:microsoft.com/office/officeart/2005/8/layout/vList2"/>
    <dgm:cxn modelId="{31EC47D9-D384-4646-B40E-768776564931}" type="presParOf" srcId="{BFAFEACA-359C-4CE8-9764-9E78119469CD}" destId="{1033BC5A-9BA1-4360-AA92-C8CD2B4B1ADD}" srcOrd="8" destOrd="0" presId="urn:microsoft.com/office/officeart/2005/8/layout/vList2"/>
    <dgm:cxn modelId="{15887EAC-93B1-490F-8971-2B8EAFE5C214}" type="presParOf" srcId="{BFAFEACA-359C-4CE8-9764-9E78119469CD}" destId="{C62651FF-8DCC-4CE6-A4BC-C67D32C85C5A}" srcOrd="9" destOrd="0" presId="urn:microsoft.com/office/officeart/2005/8/layout/vList2"/>
    <dgm:cxn modelId="{818631AC-1717-4B05-A374-91F7681A4666}" type="presParOf" srcId="{BFAFEACA-359C-4CE8-9764-9E78119469CD}" destId="{73290E49-1FB9-434E-837C-C1640C26CBE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15E10-9D70-450E-AB26-19386F094D99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B7DA3-FC50-4D4E-B672-265BFEA3101C}">
      <dsp:nvSpPr>
        <dsp:cNvPr id="0" name=""/>
        <dsp:cNvSpPr/>
      </dsp:nvSpPr>
      <dsp:spPr>
        <a:xfrm>
          <a:off x="5262" y="1305401"/>
          <a:ext cx="2531343" cy="17405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Dyrektor Zespołu Szkół </a:t>
          </a:r>
          <a:br>
            <a:rPr lang="pl-PL" sz="1600" kern="1200" dirty="0"/>
          </a:br>
          <a:r>
            <a:rPr lang="pl-PL" sz="1600" kern="1200" dirty="0"/>
            <a:t>w Straszęcinie – </a:t>
          </a:r>
          <a:br>
            <a:rPr lang="pl-PL" sz="1600" kern="1200" dirty="0"/>
          </a:br>
          <a:r>
            <a:rPr lang="pl-PL" sz="1600" kern="1200" dirty="0"/>
            <a:t>Ewelina Piękoś</a:t>
          </a:r>
          <a:br>
            <a:rPr lang="pl-PL" sz="1600" kern="1200" dirty="0"/>
          </a:br>
          <a:r>
            <a:rPr lang="pl-PL" sz="1600" kern="1200" dirty="0"/>
            <a:t>Wicedyrektor – </a:t>
          </a:r>
          <a:br>
            <a:rPr lang="pl-PL" sz="1600" kern="1200" dirty="0"/>
          </a:br>
          <a:r>
            <a:rPr lang="pl-PL" sz="1600" kern="1200" dirty="0"/>
            <a:t>Alina Serafin</a:t>
          </a:r>
        </a:p>
      </dsp:txBody>
      <dsp:txXfrm>
        <a:off x="90228" y="1390367"/>
        <a:ext cx="2361411" cy="1570603"/>
      </dsp:txXfrm>
    </dsp:sp>
    <dsp:sp modelId="{EEDA959C-5884-4E54-B357-0E12C7ABE4C1}">
      <dsp:nvSpPr>
        <dsp:cNvPr id="0" name=""/>
        <dsp:cNvSpPr/>
      </dsp:nvSpPr>
      <dsp:spPr>
        <a:xfrm>
          <a:off x="2663173" y="1305401"/>
          <a:ext cx="2531343" cy="1740535"/>
        </a:xfrm>
        <a:prstGeom prst="round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Grono pedagogiczne</a:t>
          </a:r>
          <a:r>
            <a:rPr lang="pl-PL" sz="1100" b="1" kern="1200" dirty="0"/>
            <a:t>:</a:t>
          </a:r>
          <a:endParaRPr lang="pl-PL" sz="1100" kern="1200" dirty="0"/>
        </a:p>
      </dsp:txBody>
      <dsp:txXfrm>
        <a:off x="2748139" y="1390367"/>
        <a:ext cx="2361411" cy="1570603"/>
      </dsp:txXfrm>
    </dsp:sp>
    <dsp:sp modelId="{72B1DD55-1915-425B-AF17-FA62A659CA57}">
      <dsp:nvSpPr>
        <dsp:cNvPr id="0" name=""/>
        <dsp:cNvSpPr/>
      </dsp:nvSpPr>
      <dsp:spPr>
        <a:xfrm>
          <a:off x="5321083" y="1305401"/>
          <a:ext cx="2531343" cy="1740535"/>
        </a:xfrm>
        <a:prstGeom prst="round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Gr. I – Paulina Kasprzyk, Barbara Kania</a:t>
          </a:r>
          <a:br>
            <a:rPr lang="pl-PL" sz="1200" kern="1200" dirty="0"/>
          </a:br>
          <a:r>
            <a:rPr lang="pl-PL" sz="1200" kern="1200" dirty="0"/>
            <a:t>Gr. II –Agnieszka </a:t>
          </a:r>
          <a:r>
            <a:rPr lang="pl-PL" sz="1200" kern="1200" dirty="0" err="1"/>
            <a:t>Czapiga</a:t>
          </a:r>
          <a:r>
            <a:rPr lang="pl-PL" sz="1200" kern="1200" dirty="0"/>
            <a:t>, Anna </a:t>
          </a:r>
          <a:r>
            <a:rPr lang="pl-PL" sz="1200" kern="1200" dirty="0" err="1"/>
            <a:t>Szacik</a:t>
          </a:r>
          <a:br>
            <a:rPr lang="pl-PL" sz="1200" kern="1200" dirty="0"/>
          </a:br>
          <a:r>
            <a:rPr lang="pl-PL" sz="1200" kern="1200" dirty="0"/>
            <a:t>Gr. III – Zuzanna Stachnik, Monika Majka</a:t>
          </a:r>
          <a:br>
            <a:rPr lang="pl-PL" sz="1200" kern="1200" dirty="0"/>
          </a:br>
          <a:r>
            <a:rPr lang="pl-PL" sz="1200" kern="1200" dirty="0"/>
            <a:t>Gr. IV – Anita Kordek, Alina Serafin</a:t>
          </a:r>
          <a:br>
            <a:rPr lang="pl-PL" sz="1200" kern="1200" dirty="0"/>
          </a:br>
          <a:r>
            <a:rPr lang="pl-PL" sz="1200" kern="1200" dirty="0"/>
            <a:t>Gr. V – Agnieszka Chmiel – </a:t>
          </a:r>
          <a:r>
            <a:rPr lang="pl-PL" sz="1200" kern="1200" dirty="0" err="1"/>
            <a:t>Polniaszek</a:t>
          </a:r>
          <a:endParaRPr lang="pl-PL" sz="1200" kern="1200" dirty="0"/>
        </a:p>
      </dsp:txBody>
      <dsp:txXfrm>
        <a:off x="5406049" y="1390367"/>
        <a:ext cx="2361411" cy="1570603"/>
      </dsp:txXfrm>
    </dsp:sp>
    <dsp:sp modelId="{FB51032A-6CBA-4F8A-8E10-78DFA60F361C}">
      <dsp:nvSpPr>
        <dsp:cNvPr id="0" name=""/>
        <dsp:cNvSpPr/>
      </dsp:nvSpPr>
      <dsp:spPr>
        <a:xfrm>
          <a:off x="7978993" y="1305401"/>
          <a:ext cx="2531343" cy="1740535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j. angielski – Sylwia Drożdż – Miazga ( gr. I, II, V), Edyta </a:t>
          </a:r>
          <a:r>
            <a:rPr lang="pl-PL" sz="1400" kern="1200" dirty="0" err="1"/>
            <a:t>Rycharska</a:t>
          </a:r>
          <a:r>
            <a:rPr lang="pl-PL" sz="1400" kern="1200" dirty="0"/>
            <a:t> (gr. III, IV)</a:t>
          </a:r>
          <a:br>
            <a:rPr lang="pl-PL" sz="1400" kern="1200" dirty="0"/>
          </a:br>
          <a:r>
            <a:rPr lang="pl-PL" sz="1400" kern="1200" dirty="0"/>
            <a:t>religia – Elżbieta </a:t>
          </a:r>
          <a:r>
            <a:rPr lang="pl-PL" sz="1400" kern="1200" dirty="0" err="1"/>
            <a:t>Mertin</a:t>
          </a:r>
          <a:r>
            <a:rPr lang="pl-PL" sz="1400" kern="1200" dirty="0"/>
            <a:t> (gr. III, IV, V)</a:t>
          </a:r>
          <a:br>
            <a:rPr lang="pl-PL" sz="1400" kern="1200" dirty="0"/>
          </a:br>
          <a:r>
            <a:rPr lang="pl-PL" sz="1400" kern="1200" dirty="0"/>
            <a:t>logopedia – Maria Świstak, Natalia Grygiel</a:t>
          </a:r>
        </a:p>
      </dsp:txBody>
      <dsp:txXfrm>
        <a:off x="8063959" y="1390367"/>
        <a:ext cx="2361411" cy="1570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D8D7B-B5F0-4658-99E2-DAD7EFD3F378}">
      <dsp:nvSpPr>
        <dsp:cNvPr id="0" name=""/>
        <dsp:cNvSpPr/>
      </dsp:nvSpPr>
      <dsp:spPr>
        <a:xfrm>
          <a:off x="0" y="13267"/>
          <a:ext cx="10515600" cy="2107681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/>
            <a:t>Statut przedszkola</a:t>
          </a:r>
        </a:p>
      </dsp:txBody>
      <dsp:txXfrm>
        <a:off x="102889" y="116156"/>
        <a:ext cx="10309822" cy="1901903"/>
      </dsp:txXfrm>
    </dsp:sp>
    <dsp:sp modelId="{CDAE9DEC-B356-423B-AF18-F82C671F7716}">
      <dsp:nvSpPr>
        <dsp:cNvPr id="0" name=""/>
        <dsp:cNvSpPr/>
      </dsp:nvSpPr>
      <dsp:spPr>
        <a:xfrm>
          <a:off x="0" y="2230389"/>
          <a:ext cx="10515600" cy="21076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/>
            <a:t>Regulaminy i procedury m.in. Przyprowadzania </a:t>
          </a:r>
          <a:br>
            <a:rPr lang="pl-PL" sz="3800" kern="1200" dirty="0"/>
          </a:br>
          <a:r>
            <a:rPr lang="pl-PL" sz="3800" kern="1200" dirty="0"/>
            <a:t>i odbierania dziecka, wycieczek i wyjść grupowych, Roczny plan pracy</a:t>
          </a:r>
        </a:p>
      </dsp:txBody>
      <dsp:txXfrm>
        <a:off x="102889" y="2333278"/>
        <a:ext cx="10309822" cy="19019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2509B-695D-480A-B33F-0586E77E0B89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F59D6-054C-4E4C-BF0E-02C91B6977A6}">
      <dsp:nvSpPr>
        <dsp:cNvPr id="0" name=""/>
        <dsp:cNvSpPr/>
      </dsp:nvSpPr>
      <dsp:spPr>
        <a:xfrm>
          <a:off x="0" y="531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6.30 – 8.30  - schodzenie się dzieci, zabawy dowolne</a:t>
          </a:r>
        </a:p>
      </dsp:txBody>
      <dsp:txXfrm>
        <a:off x="0" y="531"/>
        <a:ext cx="10515600" cy="483363"/>
      </dsp:txXfrm>
    </dsp:sp>
    <dsp:sp modelId="{A2E77CD4-3EFE-4CA6-97CB-8A4EC44BC479}">
      <dsp:nvSpPr>
        <dsp:cNvPr id="0" name=""/>
        <dsp:cNvSpPr/>
      </dsp:nvSpPr>
      <dsp:spPr>
        <a:xfrm>
          <a:off x="0" y="483895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41A35-509B-4BF5-BE8F-BBD13C2264F1}">
      <dsp:nvSpPr>
        <dsp:cNvPr id="0" name=""/>
        <dsp:cNvSpPr/>
      </dsp:nvSpPr>
      <dsp:spPr>
        <a:xfrm>
          <a:off x="0" y="483895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8.30 – 8.45 – poranne ćwiczenia gimnastyczne, przygotowanie do śniadania</a:t>
          </a:r>
        </a:p>
      </dsp:txBody>
      <dsp:txXfrm>
        <a:off x="0" y="483895"/>
        <a:ext cx="10515600" cy="483363"/>
      </dsp:txXfrm>
    </dsp:sp>
    <dsp:sp modelId="{BAFCE1B9-F895-45AD-9453-D4C98802E82A}">
      <dsp:nvSpPr>
        <dsp:cNvPr id="0" name=""/>
        <dsp:cNvSpPr/>
      </dsp:nvSpPr>
      <dsp:spPr>
        <a:xfrm>
          <a:off x="0" y="967259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5282B-38D7-44C5-AC63-51E2017D4CCE}">
      <dsp:nvSpPr>
        <dsp:cNvPr id="0" name=""/>
        <dsp:cNvSpPr/>
      </dsp:nvSpPr>
      <dsp:spPr>
        <a:xfrm>
          <a:off x="0" y="967259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8.45 – 9.10 – śniadanie, kształtowanie nawyków higienicznych </a:t>
          </a:r>
          <a:br>
            <a:rPr lang="pl-PL" sz="1300" kern="1200"/>
          </a:br>
          <a:r>
            <a:rPr lang="pl-PL" sz="1300" kern="1200"/>
            <a:t>i kulturalnych oraz dbałości o zdrowie</a:t>
          </a:r>
        </a:p>
      </dsp:txBody>
      <dsp:txXfrm>
        <a:off x="0" y="967259"/>
        <a:ext cx="10515600" cy="483363"/>
      </dsp:txXfrm>
    </dsp:sp>
    <dsp:sp modelId="{C686D8FE-C094-45EF-BE25-6F9934DABE72}">
      <dsp:nvSpPr>
        <dsp:cNvPr id="0" name=""/>
        <dsp:cNvSpPr/>
      </dsp:nvSpPr>
      <dsp:spPr>
        <a:xfrm>
          <a:off x="0" y="1450623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8B849-C14C-4F85-9DA6-2336B5A288AB}">
      <dsp:nvSpPr>
        <dsp:cNvPr id="0" name=""/>
        <dsp:cNvSpPr/>
      </dsp:nvSpPr>
      <dsp:spPr>
        <a:xfrm>
          <a:off x="0" y="1450623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9.10 – 11.45 – zajęcia edukacyjno-wychowawcze w oparciu o podstawę programową, organizowanie zabaw twórczych, ruchowych zgodnie z tematyką zajęć, spacery</a:t>
          </a:r>
        </a:p>
      </dsp:txBody>
      <dsp:txXfrm>
        <a:off x="0" y="1450623"/>
        <a:ext cx="10515600" cy="483363"/>
      </dsp:txXfrm>
    </dsp:sp>
    <dsp:sp modelId="{CC022B43-8FB2-4D49-B569-CD79F5B6C98B}">
      <dsp:nvSpPr>
        <dsp:cNvPr id="0" name=""/>
        <dsp:cNvSpPr/>
      </dsp:nvSpPr>
      <dsp:spPr>
        <a:xfrm>
          <a:off x="0" y="1933987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EBA326-FE82-4F0E-933B-D7BCBA84CEA1}">
      <dsp:nvSpPr>
        <dsp:cNvPr id="0" name=""/>
        <dsp:cNvSpPr/>
      </dsp:nvSpPr>
      <dsp:spPr>
        <a:xfrm>
          <a:off x="0" y="1933987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11.45 – 12.15 – obiad</a:t>
          </a:r>
        </a:p>
      </dsp:txBody>
      <dsp:txXfrm>
        <a:off x="0" y="1933987"/>
        <a:ext cx="10515600" cy="483363"/>
      </dsp:txXfrm>
    </dsp:sp>
    <dsp:sp modelId="{D5169F94-FCEA-4AB1-BDA0-C789C6228663}">
      <dsp:nvSpPr>
        <dsp:cNvPr id="0" name=""/>
        <dsp:cNvSpPr/>
      </dsp:nvSpPr>
      <dsp:spPr>
        <a:xfrm>
          <a:off x="0" y="241735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182F2-022B-4650-9576-D847804D54AC}">
      <dsp:nvSpPr>
        <dsp:cNvPr id="0" name=""/>
        <dsp:cNvSpPr/>
      </dsp:nvSpPr>
      <dsp:spPr>
        <a:xfrm>
          <a:off x="0" y="2417350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12.15 – 13.00 – zabawy relaksacyjne, słuchanie bajek, wyciszenie</a:t>
          </a:r>
        </a:p>
      </dsp:txBody>
      <dsp:txXfrm>
        <a:off x="0" y="2417350"/>
        <a:ext cx="10515600" cy="483363"/>
      </dsp:txXfrm>
    </dsp:sp>
    <dsp:sp modelId="{866F20A4-B29A-4D0B-BBD2-8C4E7CAAA22C}">
      <dsp:nvSpPr>
        <dsp:cNvPr id="0" name=""/>
        <dsp:cNvSpPr/>
      </dsp:nvSpPr>
      <dsp:spPr>
        <a:xfrm>
          <a:off x="0" y="2900714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8A53E-7AD9-4694-A4BD-DAE84B57AB2B}">
      <dsp:nvSpPr>
        <dsp:cNvPr id="0" name=""/>
        <dsp:cNvSpPr/>
      </dsp:nvSpPr>
      <dsp:spPr>
        <a:xfrm>
          <a:off x="0" y="2900714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13.00 – 13.45 – zabawy edukacyjne</a:t>
          </a:r>
        </a:p>
      </dsp:txBody>
      <dsp:txXfrm>
        <a:off x="0" y="2900714"/>
        <a:ext cx="10515600" cy="483363"/>
      </dsp:txXfrm>
    </dsp:sp>
    <dsp:sp modelId="{496918A3-EB05-4DE4-B675-86B355C79ECB}">
      <dsp:nvSpPr>
        <dsp:cNvPr id="0" name=""/>
        <dsp:cNvSpPr/>
      </dsp:nvSpPr>
      <dsp:spPr>
        <a:xfrm>
          <a:off x="0" y="3384078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6087C-E823-4C9F-8EA2-8043CEEB0708}">
      <dsp:nvSpPr>
        <dsp:cNvPr id="0" name=""/>
        <dsp:cNvSpPr/>
      </dsp:nvSpPr>
      <dsp:spPr>
        <a:xfrm>
          <a:off x="0" y="3384078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13.45 – 14.00 – podwieczorek</a:t>
          </a:r>
        </a:p>
      </dsp:txBody>
      <dsp:txXfrm>
        <a:off x="0" y="3384078"/>
        <a:ext cx="10515600" cy="483363"/>
      </dsp:txXfrm>
    </dsp:sp>
    <dsp:sp modelId="{B4213C27-D537-4E97-9910-B9F047E38A14}">
      <dsp:nvSpPr>
        <dsp:cNvPr id="0" name=""/>
        <dsp:cNvSpPr/>
      </dsp:nvSpPr>
      <dsp:spPr>
        <a:xfrm>
          <a:off x="0" y="3867442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F209A-5F0E-474A-8055-38F244C3A364}">
      <dsp:nvSpPr>
        <dsp:cNvPr id="0" name=""/>
        <dsp:cNvSpPr/>
      </dsp:nvSpPr>
      <dsp:spPr>
        <a:xfrm>
          <a:off x="0" y="3867442"/>
          <a:ext cx="10515600" cy="483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/>
            <a:t>14.00 – 16.00 – zabawy swobodne, pobyt na świeżym powietrzu</a:t>
          </a:r>
        </a:p>
      </dsp:txBody>
      <dsp:txXfrm>
        <a:off x="0" y="3867442"/>
        <a:ext cx="10515600" cy="4833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8849A-18CE-491A-9101-EA07B0AD6CC8}">
      <dsp:nvSpPr>
        <dsp:cNvPr id="0" name=""/>
        <dsp:cNvSpPr/>
      </dsp:nvSpPr>
      <dsp:spPr>
        <a:xfrm>
          <a:off x="0" y="795496"/>
          <a:ext cx="10515600" cy="5036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Język angielski – wszystkie grupy; środa i piątek (do południa)</a:t>
          </a:r>
        </a:p>
      </dsp:txBody>
      <dsp:txXfrm>
        <a:off x="24588" y="820084"/>
        <a:ext cx="10466424" cy="454509"/>
      </dsp:txXfrm>
    </dsp:sp>
    <dsp:sp modelId="{9E07F4DE-1464-40D6-95DF-6D8FD43A4B6D}">
      <dsp:nvSpPr>
        <dsp:cNvPr id="0" name=""/>
        <dsp:cNvSpPr/>
      </dsp:nvSpPr>
      <dsp:spPr>
        <a:xfrm>
          <a:off x="0" y="1359661"/>
          <a:ext cx="10515600" cy="503685"/>
        </a:xfrm>
        <a:prstGeom prst="roundRect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Religia – grupa III, IV, V; środa czwartek (od 12.30 do 14.00)</a:t>
          </a:r>
        </a:p>
      </dsp:txBody>
      <dsp:txXfrm>
        <a:off x="24588" y="1384249"/>
        <a:ext cx="10466424" cy="454509"/>
      </dsp:txXfrm>
    </dsp:sp>
    <dsp:sp modelId="{D7915FC2-256B-4BCD-963B-1716EDABEC3A}">
      <dsp:nvSpPr>
        <dsp:cNvPr id="0" name=""/>
        <dsp:cNvSpPr/>
      </dsp:nvSpPr>
      <dsp:spPr>
        <a:xfrm>
          <a:off x="0" y="1923826"/>
          <a:ext cx="10515600" cy="503685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Logopedia – grupa IV, V; poniedziałek, wtorek, środa (12.00 – 13.00)</a:t>
          </a:r>
        </a:p>
      </dsp:txBody>
      <dsp:txXfrm>
        <a:off x="24588" y="1948414"/>
        <a:ext cx="10466424" cy="454509"/>
      </dsp:txXfrm>
    </dsp:sp>
    <dsp:sp modelId="{F8BC1FDD-27F3-47F7-ADBD-DC941E805B38}">
      <dsp:nvSpPr>
        <dsp:cNvPr id="0" name=""/>
        <dsp:cNvSpPr/>
      </dsp:nvSpPr>
      <dsp:spPr>
        <a:xfrm>
          <a:off x="0" y="2487991"/>
          <a:ext cx="10515600" cy="503685"/>
        </a:xfrm>
        <a:prstGeom prst="roundRect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Zajęcia szachowe – grupa IV, V (14.00 – 16.00)</a:t>
          </a:r>
        </a:p>
      </dsp:txBody>
      <dsp:txXfrm>
        <a:off x="24588" y="2512579"/>
        <a:ext cx="10466424" cy="454509"/>
      </dsp:txXfrm>
    </dsp:sp>
    <dsp:sp modelId="{DF0413EB-09C2-4A44-AB35-EE01D33B74F8}">
      <dsp:nvSpPr>
        <dsp:cNvPr id="0" name=""/>
        <dsp:cNvSpPr/>
      </dsp:nvSpPr>
      <dsp:spPr>
        <a:xfrm>
          <a:off x="0" y="3052156"/>
          <a:ext cx="10515600" cy="503685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Warsztaty edukacyjne – wszystkie grupy w każdy pierwszy wtorek miesiąca (od października)</a:t>
          </a:r>
        </a:p>
      </dsp:txBody>
      <dsp:txXfrm>
        <a:off x="24588" y="3076744"/>
        <a:ext cx="10466424" cy="4545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95A0E-BDF1-40EB-90B4-D08F71559A44}">
      <dsp:nvSpPr>
        <dsp:cNvPr id="0" name=""/>
        <dsp:cNvSpPr/>
      </dsp:nvSpPr>
      <dsp:spPr>
        <a:xfrm>
          <a:off x="3473980" y="295351"/>
          <a:ext cx="2243632" cy="224363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/>
            <a:t>Numer konta </a:t>
          </a:r>
        </a:p>
      </dsp:txBody>
      <dsp:txXfrm>
        <a:off x="4131125" y="952496"/>
        <a:ext cx="1586487" cy="1586487"/>
      </dsp:txXfrm>
    </dsp:sp>
    <dsp:sp modelId="{1592F28E-F5FE-49E9-BF1C-41D395DCB51B}">
      <dsp:nvSpPr>
        <dsp:cNvPr id="0" name=""/>
        <dsp:cNvSpPr/>
      </dsp:nvSpPr>
      <dsp:spPr>
        <a:xfrm rot="5400000">
          <a:off x="5821245" y="295351"/>
          <a:ext cx="2243632" cy="2243632"/>
        </a:xfrm>
        <a:prstGeom prst="pieWedg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Wpłata do 10 – każdego miesiąca </a:t>
          </a:r>
          <a:br>
            <a:rPr lang="pl-PL" sz="1400" kern="1200" dirty="0"/>
          </a:br>
          <a:r>
            <a:rPr lang="pl-PL" sz="1400" kern="1200" dirty="0"/>
            <a:t>( w grudniu </a:t>
          </a:r>
          <a:br>
            <a:rPr lang="pl-PL" sz="1400" kern="1200" dirty="0"/>
          </a:br>
          <a:r>
            <a:rPr lang="pl-PL" sz="1400" kern="1200" dirty="0"/>
            <a:t>i czerwcu dwie wpłaty)</a:t>
          </a:r>
        </a:p>
      </dsp:txBody>
      <dsp:txXfrm rot="-5400000">
        <a:off x="5821245" y="952496"/>
        <a:ext cx="1586487" cy="1586487"/>
      </dsp:txXfrm>
    </dsp:sp>
    <dsp:sp modelId="{B730A953-AB05-4DF8-B184-412704182795}">
      <dsp:nvSpPr>
        <dsp:cNvPr id="0" name=""/>
        <dsp:cNvSpPr/>
      </dsp:nvSpPr>
      <dsp:spPr>
        <a:xfrm rot="10800000">
          <a:off x="5821245" y="2642616"/>
          <a:ext cx="2243632" cy="2243632"/>
        </a:xfrm>
        <a:prstGeom prst="pieWedg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rgbClr val="FF0000"/>
              </a:solidFill>
            </a:rPr>
            <a:t>Stawka żywieniowa – 8,5zł </a:t>
          </a:r>
          <a:br>
            <a:rPr lang="pl-PL" sz="1400" kern="1200" dirty="0">
              <a:solidFill>
                <a:srgbClr val="FF0000"/>
              </a:solidFill>
            </a:rPr>
          </a:br>
          <a:r>
            <a:rPr lang="pl-PL" sz="1400" kern="1200" dirty="0"/>
            <a:t>śniadanie- 2,30 zł</a:t>
          </a:r>
          <a:br>
            <a:rPr lang="pl-PL" sz="1400" kern="1200" dirty="0"/>
          </a:br>
          <a:r>
            <a:rPr lang="pl-PL" sz="1400" kern="1200" dirty="0"/>
            <a:t>obiad-4 zł</a:t>
          </a:r>
          <a:br>
            <a:rPr lang="pl-PL" sz="1400" kern="1200" dirty="0"/>
          </a:br>
          <a:r>
            <a:rPr lang="pl-PL" sz="1400" kern="1200" dirty="0"/>
            <a:t>podwieczorek-2,20</a:t>
          </a:r>
        </a:p>
      </dsp:txBody>
      <dsp:txXfrm rot="10800000">
        <a:off x="5821245" y="2642616"/>
        <a:ext cx="1586487" cy="1586487"/>
      </dsp:txXfrm>
    </dsp:sp>
    <dsp:sp modelId="{5DFBD0EC-ADA4-440F-A195-8812FBF152A3}">
      <dsp:nvSpPr>
        <dsp:cNvPr id="0" name=""/>
        <dsp:cNvSpPr/>
      </dsp:nvSpPr>
      <dsp:spPr>
        <a:xfrm rot="16200000">
          <a:off x="3473980" y="2642616"/>
          <a:ext cx="2243632" cy="2243632"/>
        </a:xfrm>
        <a:prstGeom prst="pieWedg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Podstawa programowa </a:t>
          </a:r>
          <a:br>
            <a:rPr lang="pl-PL" sz="1400" kern="1200" dirty="0"/>
          </a:br>
          <a:r>
            <a:rPr lang="pl-PL" sz="1400" kern="1200" dirty="0"/>
            <a:t>(7.30 – 12.30) bezpłatna, 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każda dodatkowa godzina 1 zł</a:t>
          </a:r>
        </a:p>
      </dsp:txBody>
      <dsp:txXfrm rot="5400000">
        <a:off x="4131125" y="2642616"/>
        <a:ext cx="1586487" cy="1586487"/>
      </dsp:txXfrm>
    </dsp:sp>
    <dsp:sp modelId="{2A9CF0AE-EC6C-4AC2-BB47-FC77FCB646C6}">
      <dsp:nvSpPr>
        <dsp:cNvPr id="0" name=""/>
        <dsp:cNvSpPr/>
      </dsp:nvSpPr>
      <dsp:spPr>
        <a:xfrm>
          <a:off x="5382104" y="2124456"/>
          <a:ext cx="774649" cy="673608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6A22E-B0A4-4A03-A742-818356EF5137}">
      <dsp:nvSpPr>
        <dsp:cNvPr id="0" name=""/>
        <dsp:cNvSpPr/>
      </dsp:nvSpPr>
      <dsp:spPr>
        <a:xfrm rot="10800000">
          <a:off x="5382104" y="2383536"/>
          <a:ext cx="774649" cy="673608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BB841-671C-456A-A7DF-57296661E660}">
      <dsp:nvSpPr>
        <dsp:cNvPr id="0" name=""/>
        <dsp:cNvSpPr/>
      </dsp:nvSpPr>
      <dsp:spPr>
        <a:xfrm>
          <a:off x="3943350" y="0"/>
          <a:ext cx="2628900" cy="1087834"/>
        </a:xfrm>
        <a:prstGeom prst="trapezoid">
          <a:avLst>
            <a:gd name="adj" fmla="val 1208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/>
            <a:t>InterRisk</a:t>
          </a:r>
        </a:p>
      </dsp:txBody>
      <dsp:txXfrm>
        <a:off x="3943350" y="0"/>
        <a:ext cx="2628900" cy="1087834"/>
      </dsp:txXfrm>
    </dsp:sp>
    <dsp:sp modelId="{F3312DDB-F28F-45CD-92BE-438C2598DE46}">
      <dsp:nvSpPr>
        <dsp:cNvPr id="0" name=""/>
        <dsp:cNvSpPr/>
      </dsp:nvSpPr>
      <dsp:spPr>
        <a:xfrm>
          <a:off x="2628900" y="1087834"/>
          <a:ext cx="5257800" cy="1087834"/>
        </a:xfrm>
        <a:prstGeom prst="trapezoid">
          <a:avLst>
            <a:gd name="adj" fmla="val 12083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Suma ubezpieczenia 18.000 zł</a:t>
          </a:r>
        </a:p>
      </dsp:txBody>
      <dsp:txXfrm>
        <a:off x="3549015" y="1087834"/>
        <a:ext cx="3417570" cy="1087834"/>
      </dsp:txXfrm>
    </dsp:sp>
    <dsp:sp modelId="{98D2FAC3-6469-4D91-B327-794CD91F6DA5}">
      <dsp:nvSpPr>
        <dsp:cNvPr id="0" name=""/>
        <dsp:cNvSpPr/>
      </dsp:nvSpPr>
      <dsp:spPr>
        <a:xfrm>
          <a:off x="1314449" y="2175669"/>
          <a:ext cx="7886700" cy="1087834"/>
        </a:xfrm>
        <a:prstGeom prst="trapezoid">
          <a:avLst>
            <a:gd name="adj" fmla="val 12083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Składka 45 zł</a:t>
          </a:r>
        </a:p>
      </dsp:txBody>
      <dsp:txXfrm>
        <a:off x="2694622" y="2175669"/>
        <a:ext cx="5126355" cy="1087834"/>
      </dsp:txXfrm>
    </dsp:sp>
    <dsp:sp modelId="{9A6B4A13-0E21-4C47-9115-593846393548}">
      <dsp:nvSpPr>
        <dsp:cNvPr id="0" name=""/>
        <dsp:cNvSpPr/>
      </dsp:nvSpPr>
      <dsp:spPr>
        <a:xfrm>
          <a:off x="0" y="3263503"/>
          <a:ext cx="10515600" cy="1087834"/>
        </a:xfrm>
        <a:prstGeom prst="trapezoid">
          <a:avLst>
            <a:gd name="adj" fmla="val 12083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/>
            <a:t>Ubezpieczenie dobrowolne</a:t>
          </a:r>
        </a:p>
      </dsp:txBody>
      <dsp:txXfrm>
        <a:off x="1840229" y="3263503"/>
        <a:ext cx="6835140" cy="10878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787D3-8609-465C-9C50-77948700CA6C}">
      <dsp:nvSpPr>
        <dsp:cNvPr id="0" name=""/>
        <dsp:cNvSpPr/>
      </dsp:nvSpPr>
      <dsp:spPr>
        <a:xfrm>
          <a:off x="0" y="4136"/>
          <a:ext cx="10515600" cy="4792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Roczny plan pracy</a:t>
          </a:r>
        </a:p>
      </dsp:txBody>
      <dsp:txXfrm>
        <a:off x="23394" y="27530"/>
        <a:ext cx="10468812" cy="432443"/>
      </dsp:txXfrm>
    </dsp:sp>
    <dsp:sp modelId="{DEF8AFA5-FF02-4FB4-A5F7-EF380AF9713F}">
      <dsp:nvSpPr>
        <dsp:cNvPr id="0" name=""/>
        <dsp:cNvSpPr/>
      </dsp:nvSpPr>
      <dsp:spPr>
        <a:xfrm>
          <a:off x="0" y="483367"/>
          <a:ext cx="10515600" cy="3639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Dzień przedszkolaka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Akcja „Starszaki maluchom”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Turniej wiedzy o bajkach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Pasowanie na przedszkolaka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Udział w akcji MEN „Szkoła do hymnu”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Gminny konkurs plastyczny „Ulubiona postać z bajki”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Mikołajki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Wigilia w przedszkolu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Jasełka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Bal karnawałowy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Dzień Babci i Dziadka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Powitanie wiosny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Konkurs „Najpiękniejsza ozdoba wielkanocna”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Święto Uchwalenia Konstytucji 3 maja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Święto Rodziny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Dzień Dziecka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200" kern="1200" dirty="0"/>
            <a:t>Pożegnanie starszaków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600" kern="1200" dirty="0"/>
        </a:p>
      </dsp:txBody>
      <dsp:txXfrm>
        <a:off x="0" y="483367"/>
        <a:ext cx="10515600" cy="3639642"/>
      </dsp:txXfrm>
    </dsp:sp>
    <dsp:sp modelId="{85FA20AC-D7D4-4DC6-B429-CD90BEFDDB00}">
      <dsp:nvSpPr>
        <dsp:cNvPr id="0" name=""/>
        <dsp:cNvSpPr/>
      </dsp:nvSpPr>
      <dsp:spPr>
        <a:xfrm flipV="1">
          <a:off x="0" y="4292584"/>
          <a:ext cx="10515600" cy="5875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 dirty="0"/>
        </a:p>
      </dsp:txBody>
      <dsp:txXfrm rot="10800000">
        <a:off x="2868" y="4295452"/>
        <a:ext cx="10509864" cy="53017"/>
      </dsp:txXfrm>
    </dsp:sp>
    <dsp:sp modelId="{6A964A24-3E47-471A-A922-67573400155B}">
      <dsp:nvSpPr>
        <dsp:cNvPr id="0" name=""/>
        <dsp:cNvSpPr/>
      </dsp:nvSpPr>
      <dsp:spPr>
        <a:xfrm>
          <a:off x="0" y="4181763"/>
          <a:ext cx="10515600" cy="165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400" kern="1200" dirty="0"/>
        </a:p>
      </dsp:txBody>
      <dsp:txXfrm>
        <a:off x="0" y="4181763"/>
        <a:ext cx="10515600" cy="1654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42474-64E5-4CB6-9B0E-A1E7A57F644A}">
      <dsp:nvSpPr>
        <dsp:cNvPr id="0" name=""/>
        <dsp:cNvSpPr/>
      </dsp:nvSpPr>
      <dsp:spPr>
        <a:xfrm>
          <a:off x="0" y="259954"/>
          <a:ext cx="10687665" cy="6766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Warsztaty</a:t>
          </a:r>
          <a:r>
            <a:rPr lang="pl-PL" sz="2000" kern="1200" baseline="0" dirty="0"/>
            <a:t> KSD – MAT</a:t>
          </a:r>
        </a:p>
      </dsp:txBody>
      <dsp:txXfrm>
        <a:off x="33032" y="292986"/>
        <a:ext cx="10621601" cy="610598"/>
      </dsp:txXfrm>
    </dsp:sp>
    <dsp:sp modelId="{B78339F3-765D-4649-BE89-CD632F3DA830}">
      <dsp:nvSpPr>
        <dsp:cNvPr id="0" name=""/>
        <dsp:cNvSpPr/>
      </dsp:nvSpPr>
      <dsp:spPr>
        <a:xfrm>
          <a:off x="0" y="903566"/>
          <a:ext cx="10687665" cy="3094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933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Październik</a:t>
          </a:r>
          <a:r>
            <a:rPr lang="pl-PL" sz="1800" kern="1200" baseline="0" dirty="0"/>
            <a:t> – Świat zapachów 13 zł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Listopad – Świat kreatywności (</a:t>
          </a:r>
          <a:r>
            <a:rPr lang="pl-PL" sz="1800" kern="1200" dirty="0" err="1"/>
            <a:t>slimy</a:t>
          </a:r>
          <a:r>
            <a:rPr lang="pl-PL" sz="1800" kern="1200" dirty="0"/>
            <a:t>) 13 zł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Grudzień – Świece 12 zł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Styczeń – Lego </a:t>
          </a:r>
          <a:r>
            <a:rPr lang="pl-PL" sz="1800" kern="1200" dirty="0" err="1"/>
            <a:t>Duplo</a:t>
          </a:r>
          <a:r>
            <a:rPr lang="pl-PL" sz="1800" kern="1200" dirty="0"/>
            <a:t> 9 zł, Lego 9 zł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Luty – Lego </a:t>
          </a:r>
          <a:r>
            <a:rPr lang="pl-PL" sz="1800" kern="1200" dirty="0" err="1"/>
            <a:t>Duplo</a:t>
          </a:r>
          <a:r>
            <a:rPr lang="pl-PL" sz="1800" kern="1200" dirty="0"/>
            <a:t> 9 zł, Robotyka 10 zł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Marzec – Eksperymenty 10 zł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Kwiecień – Świat </a:t>
          </a:r>
          <a:r>
            <a:rPr lang="pl-PL" sz="1800" kern="1200" dirty="0" err="1"/>
            <a:t>eko</a:t>
          </a:r>
          <a:r>
            <a:rPr lang="pl-PL" sz="1800" kern="1200" dirty="0"/>
            <a:t> (Las w słoiku) 13 zł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Maj – Malarstwo 12 zł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Czerwiec – Grawer na drewnie 11 zł</a:t>
          </a:r>
        </a:p>
      </dsp:txBody>
      <dsp:txXfrm>
        <a:off x="0" y="903566"/>
        <a:ext cx="10687665" cy="3094649"/>
      </dsp:txXfrm>
    </dsp:sp>
    <dsp:sp modelId="{A60FC46F-69D7-4F5A-B263-23D45DD425C8}">
      <dsp:nvSpPr>
        <dsp:cNvPr id="0" name=""/>
        <dsp:cNvSpPr/>
      </dsp:nvSpPr>
      <dsp:spPr>
        <a:xfrm flipV="1">
          <a:off x="0" y="3998216"/>
          <a:ext cx="10687665" cy="10852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500" kern="1200" dirty="0"/>
        </a:p>
      </dsp:txBody>
      <dsp:txXfrm rot="10800000">
        <a:off x="5298" y="4003514"/>
        <a:ext cx="10677069" cy="97930"/>
      </dsp:txXfrm>
    </dsp:sp>
    <dsp:sp modelId="{BBA4FA95-A9BB-4F1E-BD48-50FDD44FA6A3}">
      <dsp:nvSpPr>
        <dsp:cNvPr id="0" name=""/>
        <dsp:cNvSpPr/>
      </dsp:nvSpPr>
      <dsp:spPr>
        <a:xfrm>
          <a:off x="0" y="4106742"/>
          <a:ext cx="10687665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9333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pl-PL" sz="5100" kern="1200" dirty="0"/>
        </a:p>
      </dsp:txBody>
      <dsp:txXfrm>
        <a:off x="0" y="4106742"/>
        <a:ext cx="10687665" cy="10764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75A5D-E8CE-4AA4-81EA-5C7490609E09}">
      <dsp:nvSpPr>
        <dsp:cNvPr id="0" name=""/>
        <dsp:cNvSpPr/>
      </dsp:nvSpPr>
      <dsp:spPr>
        <a:xfrm>
          <a:off x="0" y="38484"/>
          <a:ext cx="10515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b="1" kern="1200" dirty="0"/>
            <a:t>TEATRZYKI:</a:t>
          </a:r>
        </a:p>
      </dsp:txBody>
      <dsp:txXfrm>
        <a:off x="31613" y="70097"/>
        <a:ext cx="10452374" cy="584369"/>
      </dsp:txXfrm>
    </dsp:sp>
    <dsp:sp modelId="{EE26687B-50F1-45BC-9A09-FEED4E027BA6}">
      <dsp:nvSpPr>
        <dsp:cNvPr id="0" name=""/>
        <dsp:cNvSpPr/>
      </dsp:nvSpPr>
      <dsp:spPr>
        <a:xfrm>
          <a:off x="0" y="763839"/>
          <a:ext cx="10515600" cy="64759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/>
            <a:t>18.09 – Teatr Skrzat z Krakowa</a:t>
          </a:r>
        </a:p>
      </dsp:txBody>
      <dsp:txXfrm>
        <a:off x="31613" y="795452"/>
        <a:ext cx="10452374" cy="584369"/>
      </dsp:txXfrm>
    </dsp:sp>
    <dsp:sp modelId="{696CB373-BB7C-426C-9684-3DC90091DAA4}">
      <dsp:nvSpPr>
        <dsp:cNvPr id="0" name=""/>
        <dsp:cNvSpPr/>
      </dsp:nvSpPr>
      <dsp:spPr>
        <a:xfrm>
          <a:off x="0" y="1489194"/>
          <a:ext cx="10515600" cy="6475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/>
            <a:t>10.10 – Teatr katolicki (Dom Kultury MORS)</a:t>
          </a:r>
        </a:p>
      </dsp:txBody>
      <dsp:txXfrm>
        <a:off x="31613" y="1520807"/>
        <a:ext cx="10452374" cy="584369"/>
      </dsp:txXfrm>
    </dsp:sp>
    <dsp:sp modelId="{A9DBCE3C-8067-4EC4-A0E7-FCF1CF8DAD33}">
      <dsp:nvSpPr>
        <dsp:cNvPr id="0" name=""/>
        <dsp:cNvSpPr/>
      </dsp:nvSpPr>
      <dsp:spPr>
        <a:xfrm>
          <a:off x="0" y="2214549"/>
          <a:ext cx="10515600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/>
            <a:t>23.11 – Teatr Skrzat z Krakowa</a:t>
          </a:r>
        </a:p>
      </dsp:txBody>
      <dsp:txXfrm>
        <a:off x="31613" y="2246162"/>
        <a:ext cx="10452374" cy="584369"/>
      </dsp:txXfrm>
    </dsp:sp>
    <dsp:sp modelId="{1033BC5A-9BA1-4360-AA92-C8CD2B4B1ADD}">
      <dsp:nvSpPr>
        <dsp:cNvPr id="0" name=""/>
        <dsp:cNvSpPr/>
      </dsp:nvSpPr>
      <dsp:spPr>
        <a:xfrm>
          <a:off x="0" y="2939904"/>
          <a:ext cx="10515600" cy="64759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/>
            <a:t>4.03 – Teatr katolicki (Dom Kultury MORS)</a:t>
          </a:r>
        </a:p>
      </dsp:txBody>
      <dsp:txXfrm>
        <a:off x="31613" y="2971517"/>
        <a:ext cx="10452374" cy="584369"/>
      </dsp:txXfrm>
    </dsp:sp>
    <dsp:sp modelId="{73290E49-1FB9-434E-837C-C1640C26CBE5}">
      <dsp:nvSpPr>
        <dsp:cNvPr id="0" name=""/>
        <dsp:cNvSpPr/>
      </dsp:nvSpPr>
      <dsp:spPr>
        <a:xfrm>
          <a:off x="0" y="3665259"/>
          <a:ext cx="10515600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/>
            <a:t>3.04 – Teatr Skrzat z Krakowa</a:t>
          </a:r>
        </a:p>
      </dsp:txBody>
      <dsp:txXfrm>
        <a:off x="31613" y="3696872"/>
        <a:ext cx="10452374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44D0-2F07-418C-8D1D-D51151D690A0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454-3AF1-4619-B002-DF4E0DC1CC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694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44D0-2F07-418C-8D1D-D51151D690A0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454-3AF1-4619-B002-DF4E0DC1CC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649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44D0-2F07-418C-8D1D-D51151D690A0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454-3AF1-4619-B002-DF4E0DC1CC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99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44D0-2F07-418C-8D1D-D51151D690A0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454-3AF1-4619-B002-DF4E0DC1CC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59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44D0-2F07-418C-8D1D-D51151D690A0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454-3AF1-4619-B002-DF4E0DC1CC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167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44D0-2F07-418C-8D1D-D51151D690A0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454-3AF1-4619-B002-DF4E0DC1CC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645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44D0-2F07-418C-8D1D-D51151D690A0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454-3AF1-4619-B002-DF4E0DC1CC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71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44D0-2F07-418C-8D1D-D51151D690A0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454-3AF1-4619-B002-DF4E0DC1CC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56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44D0-2F07-418C-8D1D-D51151D690A0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454-3AF1-4619-B002-DF4E0DC1CC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789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44D0-2F07-418C-8D1D-D51151D690A0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454-3AF1-4619-B002-DF4E0DC1CC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706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44D0-2F07-418C-8D1D-D51151D690A0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454-3AF1-4619-B002-DF4E0DC1CC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696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444D0-2F07-418C-8D1D-D51151D690A0}" type="datetimeFigureOut">
              <a:rPr lang="pl-PL" smtClean="0"/>
              <a:t>22.09.2023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68454-3AF1-4619-B002-DF4E0DC1CC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508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  <a:latin typeface="Comic Sans MS" panose="030F0702030302020204" pitchFamily="66" charset="0"/>
              </a:rPr>
              <a:t>PRZEDSZKOLE </a:t>
            </a:r>
            <a:br>
              <a:rPr lang="pl-PL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pl-PL" dirty="0">
                <a:solidFill>
                  <a:srgbClr val="FF0000"/>
                </a:solidFill>
                <a:latin typeface="Comic Sans MS" panose="030F0702030302020204" pitchFamily="66" charset="0"/>
              </a:rPr>
              <a:t>W STRASZĘCINIE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sz="5400" dirty="0">
              <a:latin typeface="Comic Sans MS" panose="030F0702030302020204" pitchFamily="66" charset="0"/>
            </a:endParaRPr>
          </a:p>
          <a:p>
            <a:r>
              <a:rPr lang="pl-PL" sz="5400" dirty="0">
                <a:latin typeface="Comic Sans MS" panose="030F0702030302020204" pitchFamily="66" charset="0"/>
              </a:rPr>
              <a:t>Rok szkolny 2023/2024</a:t>
            </a:r>
          </a:p>
        </p:txBody>
      </p:sp>
    </p:spTree>
    <p:extLst>
      <p:ext uri="{BB962C8B-B14F-4D97-AF65-F5344CB8AC3E}">
        <p14:creationId xmlns:p14="http://schemas.microsoft.com/office/powerpoint/2010/main" val="294155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6748" y="365125"/>
            <a:ext cx="10577052" cy="303469"/>
          </a:xfrm>
        </p:spPr>
        <p:txBody>
          <a:bodyPr>
            <a:normAutofit/>
          </a:bodyPr>
          <a:lstStyle/>
          <a:p>
            <a:r>
              <a:rPr lang="pl-PL" sz="1400" dirty="0">
                <a:latin typeface="Comic Sans MS" panose="030F0702030302020204" pitchFamily="66" charset="0"/>
              </a:rPr>
              <a:t>Cd. kalendarza imprez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953008"/>
              </p:ext>
            </p:extLst>
          </p:nvPr>
        </p:nvGraphicFramePr>
        <p:xfrm>
          <a:off x="776747" y="766916"/>
          <a:ext cx="10687665" cy="5410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087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6916" y="365125"/>
            <a:ext cx="10586884" cy="608269"/>
          </a:xfrm>
        </p:spPr>
        <p:txBody>
          <a:bodyPr>
            <a:normAutofit/>
          </a:bodyPr>
          <a:lstStyle/>
          <a:p>
            <a:r>
              <a:rPr lang="pl-PL" sz="1800" dirty="0">
                <a:latin typeface="Comic Sans MS" panose="030F0702030302020204" pitchFamily="66" charset="0"/>
              </a:rPr>
              <a:t>Cd. Kalendarza imprez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8101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081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Comic Sans MS" panose="030F0702030302020204" pitchFamily="66" charset="0"/>
              </a:rPr>
              <a:t>UDZIAŁ W AKCJACH, PROJEKTACH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>
                <a:solidFill>
                  <a:srgbClr val="7030A0"/>
                </a:solidFill>
                <a:latin typeface="Comic Sans MS" panose="030F0702030302020204" pitchFamily="66" charset="0"/>
              </a:rPr>
              <a:t>„Europa i ja” – projekt ogólnopolski</a:t>
            </a:r>
          </a:p>
          <a:p>
            <a:r>
              <a:rPr lang="pl-PL" dirty="0">
                <a:solidFill>
                  <a:srgbClr val="7030A0"/>
                </a:solidFill>
                <a:latin typeface="Comic Sans MS" panose="030F0702030302020204" pitchFamily="66" charset="0"/>
              </a:rPr>
              <a:t>„Międzynarodowy Dzień Tańca”</a:t>
            </a:r>
          </a:p>
          <a:p>
            <a:r>
              <a:rPr lang="pl-PL" dirty="0">
                <a:solidFill>
                  <a:srgbClr val="7030A0"/>
                </a:solidFill>
                <a:latin typeface="Comic Sans MS" panose="030F0702030302020204" pitchFamily="66" charset="0"/>
              </a:rPr>
              <a:t>„Dziecięca literatura europejska”</a:t>
            </a:r>
          </a:p>
          <a:p>
            <a:r>
              <a:rPr lang="pl-PL" dirty="0">
                <a:solidFill>
                  <a:srgbClr val="7030A0"/>
                </a:solidFill>
                <a:latin typeface="Comic Sans MS" panose="030F0702030302020204" pitchFamily="66" charset="0"/>
              </a:rPr>
              <a:t>„Narodowe czytanie 2023”</a:t>
            </a:r>
          </a:p>
          <a:p>
            <a:r>
              <a:rPr lang="pl-PL" dirty="0">
                <a:solidFill>
                  <a:srgbClr val="7030A0"/>
                </a:solidFill>
                <a:latin typeface="Comic Sans MS" panose="030F0702030302020204" pitchFamily="66" charset="0"/>
              </a:rPr>
              <a:t>„Polska moja ojczyzna” </a:t>
            </a:r>
          </a:p>
          <a:p>
            <a:r>
              <a:rPr lang="pl-PL" dirty="0">
                <a:solidFill>
                  <a:srgbClr val="7030A0"/>
                </a:solidFill>
                <a:latin typeface="Comic Sans MS" panose="030F0702030302020204" pitchFamily="66" charset="0"/>
              </a:rPr>
              <a:t>„Poranki z książką” – zapraszanie rodziców na spotkania</a:t>
            </a:r>
          </a:p>
          <a:p>
            <a:r>
              <a:rPr lang="pl-PL" dirty="0">
                <a:solidFill>
                  <a:srgbClr val="7030A0"/>
                </a:solidFill>
                <a:latin typeface="Comic Sans MS" panose="030F0702030302020204" pitchFamily="66" charset="0"/>
              </a:rPr>
              <a:t>Zbiórka na rzecz schroniska</a:t>
            </a:r>
          </a:p>
          <a:p>
            <a:r>
              <a:rPr lang="pl-PL" dirty="0">
                <a:solidFill>
                  <a:srgbClr val="7030A0"/>
                </a:solidFill>
                <a:latin typeface="Comic Sans MS" panose="030F0702030302020204" pitchFamily="66" charset="0"/>
              </a:rPr>
              <a:t>Zbiórka nakrętek/makulatury</a:t>
            </a:r>
          </a:p>
          <a:p>
            <a:r>
              <a:rPr lang="pl-PL" dirty="0">
                <a:solidFill>
                  <a:srgbClr val="7030A0"/>
                </a:solidFill>
                <a:latin typeface="Comic Sans MS" panose="030F0702030302020204" pitchFamily="66" charset="0"/>
              </a:rPr>
              <a:t>„Sprintem do Maratonu” – udział w akcji</a:t>
            </a:r>
          </a:p>
          <a:p>
            <a:r>
              <a:rPr lang="pl-PL" dirty="0">
                <a:solidFill>
                  <a:srgbClr val="7030A0"/>
                </a:solidFill>
                <a:latin typeface="Comic Sans MS" panose="030F0702030302020204" pitchFamily="66" charset="0"/>
              </a:rPr>
              <a:t>„Dzień pustej klasy” – udział w międzynarodowym święcie edukacji na świeżym powietrzu</a:t>
            </a:r>
          </a:p>
          <a:p>
            <a:r>
              <a:rPr lang="pl-PL" dirty="0">
                <a:solidFill>
                  <a:srgbClr val="7030A0"/>
                </a:solidFill>
                <a:latin typeface="Comic Sans MS" panose="030F0702030302020204" pitchFamily="66" charset="0"/>
              </a:rPr>
              <a:t>„Uczymy dzieci programować” – projekt ogólnopolski</a:t>
            </a:r>
          </a:p>
          <a:p>
            <a:r>
              <a:rPr lang="pl-PL" dirty="0">
                <a:solidFill>
                  <a:srgbClr val="7030A0"/>
                </a:solidFill>
                <a:latin typeface="Comic Sans MS" panose="030F0702030302020204" pitchFamily="66" charset="0"/>
              </a:rPr>
              <a:t>„Dzień bezpiecznego Internetu” </a:t>
            </a:r>
          </a:p>
          <a:p>
            <a:endParaRPr lang="pl-PL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614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Comic Sans MS" panose="030F0702030302020204" pitchFamily="66" charset="0"/>
              </a:rPr>
              <a:t>KONSULTACJE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>
                <a:latin typeface="Comic Sans MS" panose="030F0702030302020204" pitchFamily="66" charset="0"/>
              </a:rPr>
              <a:t>Barbara Kania – czwartek 15.30 – 16.30</a:t>
            </a:r>
          </a:p>
          <a:p>
            <a:pPr marL="0" indent="0">
              <a:buNone/>
            </a:pPr>
            <a:r>
              <a:rPr lang="pl-PL" sz="1800" dirty="0">
                <a:latin typeface="Comic Sans MS" panose="030F0702030302020204" pitchFamily="66" charset="0"/>
              </a:rPr>
              <a:t>Paulina Kasprzyk – czwartek 16.00 – 17.00</a:t>
            </a:r>
          </a:p>
          <a:p>
            <a:pPr marL="0" indent="0">
              <a:buNone/>
            </a:pPr>
            <a:r>
              <a:rPr lang="pl-PL" sz="1800" dirty="0">
                <a:latin typeface="Comic Sans MS" panose="030F0702030302020204" pitchFamily="66" charset="0"/>
              </a:rPr>
              <a:t>Anna </a:t>
            </a:r>
            <a:r>
              <a:rPr lang="pl-PL" sz="1800" dirty="0" err="1">
                <a:latin typeface="Comic Sans MS" panose="030F0702030302020204" pitchFamily="66" charset="0"/>
              </a:rPr>
              <a:t>Szacik</a:t>
            </a:r>
            <a:r>
              <a:rPr lang="pl-PL" sz="1800" dirty="0">
                <a:latin typeface="Comic Sans MS" panose="030F0702030302020204" pitchFamily="66" charset="0"/>
              </a:rPr>
              <a:t> – poniedziałek 15.30 – 16.30</a:t>
            </a:r>
          </a:p>
          <a:p>
            <a:pPr marL="0" indent="0">
              <a:buNone/>
            </a:pPr>
            <a:r>
              <a:rPr lang="pl-PL" sz="1800" dirty="0">
                <a:latin typeface="Comic Sans MS" panose="030F0702030302020204" pitchFamily="66" charset="0"/>
              </a:rPr>
              <a:t>Agnieszka </a:t>
            </a:r>
            <a:r>
              <a:rPr lang="pl-PL" sz="1800" dirty="0" err="1">
                <a:latin typeface="Comic Sans MS" panose="030F0702030302020204" pitchFamily="66" charset="0"/>
              </a:rPr>
              <a:t>Czapiga</a:t>
            </a:r>
            <a:r>
              <a:rPr lang="pl-PL" sz="1800" dirty="0">
                <a:latin typeface="Comic Sans MS" panose="030F0702030302020204" pitchFamily="66" charset="0"/>
              </a:rPr>
              <a:t> – Piątek 11.30 – 12.30</a:t>
            </a:r>
          </a:p>
          <a:p>
            <a:pPr marL="0" indent="0">
              <a:buNone/>
            </a:pPr>
            <a:r>
              <a:rPr lang="pl-PL" sz="1800" dirty="0">
                <a:latin typeface="Comic Sans MS" panose="030F0702030302020204" pitchFamily="66" charset="0"/>
              </a:rPr>
              <a:t>Anita Kordek  - wtorek 15.30 – 16.30</a:t>
            </a:r>
          </a:p>
          <a:p>
            <a:pPr marL="0" indent="0">
              <a:buNone/>
            </a:pPr>
            <a:r>
              <a:rPr lang="pl-PL" sz="1800" dirty="0">
                <a:latin typeface="Comic Sans MS" panose="030F0702030302020204" pitchFamily="66" charset="0"/>
              </a:rPr>
              <a:t>Agnieszka Chmiel – </a:t>
            </a:r>
            <a:r>
              <a:rPr lang="pl-PL" sz="1800" dirty="0" err="1">
                <a:latin typeface="Comic Sans MS" panose="030F0702030302020204" pitchFamily="66" charset="0"/>
              </a:rPr>
              <a:t>Polniaszek</a:t>
            </a:r>
            <a:r>
              <a:rPr lang="pl-PL" sz="1800" dirty="0">
                <a:latin typeface="Comic Sans MS" panose="030F0702030302020204" pitchFamily="66" charset="0"/>
              </a:rPr>
              <a:t> – środa 15.30 – 16.30</a:t>
            </a:r>
          </a:p>
          <a:p>
            <a:pPr marL="0" indent="0">
              <a:buNone/>
            </a:pPr>
            <a:r>
              <a:rPr lang="pl-PL" sz="1800" dirty="0">
                <a:latin typeface="Comic Sans MS" panose="030F0702030302020204" pitchFamily="66" charset="0"/>
              </a:rPr>
              <a:t>Monika Majka – poniedziałek 16.00 – 17.00</a:t>
            </a:r>
          </a:p>
          <a:p>
            <a:pPr marL="0" indent="0">
              <a:buNone/>
            </a:pPr>
            <a:r>
              <a:rPr lang="pl-PL" sz="1800" dirty="0">
                <a:latin typeface="Comic Sans MS" panose="030F0702030302020204" pitchFamily="66" charset="0"/>
              </a:rPr>
              <a:t>Zuzanna Stachnik – wtorek 11.30 – 12.30</a:t>
            </a:r>
          </a:p>
          <a:p>
            <a:pPr marL="0" indent="0">
              <a:buNone/>
            </a:pPr>
            <a:endParaRPr lang="pl-PL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l-PL" sz="1800" dirty="0">
                <a:latin typeface="Comic Sans MS" panose="030F0702030302020204" pitchFamily="66" charset="0"/>
              </a:rPr>
              <a:t>Alina Serafin – poniedziałek, czwartek, piątek 8.30 – 14.00</a:t>
            </a:r>
          </a:p>
          <a:p>
            <a:pPr marL="0" indent="0">
              <a:buNone/>
            </a:pPr>
            <a:r>
              <a:rPr lang="pl-PL" sz="1800" dirty="0">
                <a:latin typeface="Comic Sans MS" panose="030F0702030302020204" pitchFamily="66" charset="0"/>
              </a:rPr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1729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Comic Sans MS" panose="030F0702030302020204" pitchFamily="66" charset="0"/>
              </a:rPr>
              <a:t>Informacje ogólne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Przypominamy o zaktualizowaniu numerów telefonów</a:t>
            </a:r>
          </a:p>
          <a:p>
            <a:r>
              <a:rPr lang="pl-PL" dirty="0"/>
              <a:t>Konkurs na logo przedszkola</a:t>
            </a:r>
          </a:p>
          <a:p>
            <a:r>
              <a:rPr lang="pl-PL" dirty="0"/>
              <a:t>Prosimy nie wchodzić na dywan w salach przedszkolnych</a:t>
            </a:r>
          </a:p>
          <a:p>
            <a:r>
              <a:rPr lang="pl-PL" dirty="0"/>
              <a:t>Do przedszkola przyprowadzamy tylko dzieci ZDROWE</a:t>
            </a:r>
          </a:p>
          <a:p>
            <a:r>
              <a:rPr lang="pl-PL" dirty="0"/>
              <a:t>Wychowawcę informujemy tylko o dłuższej nieobecności dziecka </a:t>
            </a:r>
            <a:br>
              <a:rPr lang="pl-PL" dirty="0"/>
            </a:br>
            <a:r>
              <a:rPr lang="pl-PL" dirty="0"/>
              <a:t>w przedszkolu</a:t>
            </a:r>
          </a:p>
          <a:p>
            <a:r>
              <a:rPr lang="pl-PL" dirty="0"/>
              <a:t>Prosimy o umieszczanie butów zmiennych w workach</a:t>
            </a:r>
          </a:p>
        </p:txBody>
      </p:sp>
    </p:spTree>
    <p:extLst>
      <p:ext uri="{BB962C8B-B14F-4D97-AF65-F5344CB8AC3E}">
        <p14:creationId xmlns:p14="http://schemas.microsoft.com/office/powerpoint/2010/main" val="396601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Comic Sans MS" panose="030F0702030302020204" pitchFamily="66" charset="0"/>
              </a:rPr>
              <a:t>ZNAJOMOŚĆ  </a:t>
            </a:r>
            <a:br>
              <a:rPr lang="pl-PL" dirty="0">
                <a:latin typeface="Comic Sans MS" panose="030F0702030302020204" pitchFamily="66" charset="0"/>
              </a:rPr>
            </a:br>
            <a:r>
              <a:rPr lang="pl-PL" dirty="0">
                <a:latin typeface="Comic Sans MS" panose="030F0702030302020204" pitchFamily="66" charset="0"/>
              </a:rPr>
              <a:t>ZNAKÓW  DROGOWYCH</a:t>
            </a:r>
          </a:p>
        </p:txBody>
      </p:sp>
      <p:pic>
        <p:nvPicPr>
          <p:cNvPr id="1026" name="Picture 2" descr="B-1 Zakaz ruchu w obu kierunkach - znak drogowy zakazu | Dla-Przemyslu.p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960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sz="8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pl-PL" sz="8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pl-PL" sz="8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pl-PL" sz="88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pl-PL" sz="8800" dirty="0">
                <a:solidFill>
                  <a:srgbClr val="FF0000"/>
                </a:solidFill>
                <a:latin typeface="Comic Sans MS" panose="030F0702030302020204" pitchFamily="66" charset="0"/>
              </a:rPr>
              <a:t>DZIĘKUJĘ</a:t>
            </a:r>
          </a:p>
        </p:txBody>
      </p:sp>
    </p:spTree>
    <p:extLst>
      <p:ext uri="{BB962C8B-B14F-4D97-AF65-F5344CB8AC3E}">
        <p14:creationId xmlns:p14="http://schemas.microsoft.com/office/powerpoint/2010/main" val="233367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Comic Sans MS" panose="030F0702030302020204" pitchFamily="66" charset="0"/>
              </a:rPr>
              <a:t>KADRA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3684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68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>
                <a:latin typeface="Comic Sans MS" panose="030F0702030302020204" pitchFamily="66" charset="0"/>
              </a:rPr>
              <a:t>DOKUMENTY  PRZEDSZKOLNE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0633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75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>
                <a:latin typeface="Comic Sans MS" panose="030F0702030302020204" pitchFamily="66" charset="0"/>
              </a:rPr>
              <a:t>RAMOWY  ROZKŁAD  DNIA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4279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008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Comic Sans MS" panose="030F0702030302020204" pitchFamily="66" charset="0"/>
              </a:rPr>
              <a:t>ZAJĘCIA  DODATKOWE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2747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7699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>
                <a:latin typeface="Comic Sans MS" panose="030F0702030302020204" pitchFamily="66" charset="0"/>
              </a:rPr>
              <a:t>OPŁATY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280872"/>
              </p:ext>
            </p:extLst>
          </p:nvPr>
        </p:nvGraphicFramePr>
        <p:xfrm>
          <a:off x="418011" y="1419497"/>
          <a:ext cx="11538858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32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>
                <a:latin typeface="Comic Sans MS" panose="030F0702030302020204" pitchFamily="66" charset="0"/>
              </a:rPr>
              <a:t>UBEZPIECZENIE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03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764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>
                <a:latin typeface="Comic Sans MS" panose="030F0702030302020204" pitchFamily="66" charset="0"/>
              </a:rPr>
              <a:t>Wybór Rady Rodziców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43042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4000" i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pl-PL" sz="4000" i="1" dirty="0">
                <a:latin typeface="Comic Sans MS" panose="030F0702030302020204" pitchFamily="66" charset="0"/>
              </a:rPr>
              <a:t>Zawsze będą między nami różnice, zawsze ktoś będzie inny…. ale jest jedna rzecz, która pozwala żyć razem… jest to</a:t>
            </a:r>
          </a:p>
          <a:p>
            <a:pPr marL="0" indent="0">
              <a:buNone/>
            </a:pPr>
            <a:endParaRPr lang="pl-PL" sz="4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pl-PL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TOLERANCJA </a:t>
            </a:r>
          </a:p>
        </p:txBody>
      </p:sp>
    </p:spTree>
    <p:extLst>
      <p:ext uri="{BB962C8B-B14F-4D97-AF65-F5344CB8AC3E}">
        <p14:creationId xmlns:p14="http://schemas.microsoft.com/office/powerpoint/2010/main" val="449875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Comic Sans MS" panose="030F0702030302020204" pitchFamily="66" charset="0"/>
              </a:rPr>
              <a:t>KALENDARZ  IMPREZ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1999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79293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803</Words>
  <Application>Microsoft Office PowerPoint</Application>
  <PresentationFormat>Panoramiczny</PresentationFormat>
  <Paragraphs>114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Motyw pakietu Office</vt:lpstr>
      <vt:lpstr>PRZEDSZKOLE  W STRASZĘCINIE</vt:lpstr>
      <vt:lpstr>KADRA</vt:lpstr>
      <vt:lpstr>DOKUMENTY  PRZEDSZKOLNE</vt:lpstr>
      <vt:lpstr>RAMOWY  ROZKŁAD  DNIA</vt:lpstr>
      <vt:lpstr>ZAJĘCIA  DODATKOWE</vt:lpstr>
      <vt:lpstr>OPŁATY</vt:lpstr>
      <vt:lpstr>UBEZPIECZENIE</vt:lpstr>
      <vt:lpstr>Wybór Rady Rodziców</vt:lpstr>
      <vt:lpstr>KALENDARZ  IMPREZ</vt:lpstr>
      <vt:lpstr>Cd. kalendarza imprez</vt:lpstr>
      <vt:lpstr>Cd. Kalendarza imprez</vt:lpstr>
      <vt:lpstr>UDZIAŁ W AKCJACH, PROJEKTACH</vt:lpstr>
      <vt:lpstr>KONSULTACJE</vt:lpstr>
      <vt:lpstr>Informacje ogólne</vt:lpstr>
      <vt:lpstr>ZNAJOMOŚĆ   ZNAKÓW  DROGOWYCH</vt:lpstr>
      <vt:lpstr>    DZIĘKUJĘ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PRZEDSZKOLE  W STRASZĘCINIE</dc:title>
  <dc:creator>alina</dc:creator>
  <cp:lastModifiedBy>anna szacik</cp:lastModifiedBy>
  <cp:revision>37</cp:revision>
  <dcterms:created xsi:type="dcterms:W3CDTF">2023-09-09T19:23:36Z</dcterms:created>
  <dcterms:modified xsi:type="dcterms:W3CDTF">2023-09-22T12:54:58Z</dcterms:modified>
</cp:coreProperties>
</file>